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71" r:id="rId8"/>
    <p:sldId id="263" r:id="rId9"/>
    <p:sldId id="264" r:id="rId10"/>
    <p:sldId id="273" r:id="rId11"/>
    <p:sldId id="272" r:id="rId12"/>
    <p:sldId id="265" r:id="rId13"/>
    <p:sldId id="274" r:id="rId14"/>
    <p:sldId id="275" r:id="rId15"/>
    <p:sldId id="276" r:id="rId16"/>
    <p:sldId id="266" r:id="rId17"/>
    <p:sldId id="278" r:id="rId18"/>
    <p:sldId id="277" r:id="rId19"/>
    <p:sldId id="267" r:id="rId20"/>
    <p:sldId id="280" r:id="rId21"/>
    <p:sldId id="268" r:id="rId22"/>
    <p:sldId id="269" r:id="rId23"/>
    <p:sldId id="270" r:id="rId24"/>
    <p:sldId id="281" r:id="rId2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81" autoAdjust="0"/>
  </p:normalViewPr>
  <p:slideViewPr>
    <p:cSldViewPr>
      <p:cViewPr>
        <p:scale>
          <a:sx n="125" d="100"/>
          <a:sy n="125" d="100"/>
        </p:scale>
        <p:origin x="468" y="6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B10E5-89DB-4113-AA6C-146CDDCA484E}" type="datetimeFigureOut">
              <a:rPr lang="it-IT" smtClean="0"/>
              <a:t>12/09/2016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7153D-9224-439B-AB77-F725AB73F75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8514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B10E5-89DB-4113-AA6C-146CDDCA484E}" type="datetimeFigureOut">
              <a:rPr lang="it-IT" smtClean="0"/>
              <a:t>12/09/2016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7153D-9224-439B-AB77-F725AB73F75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34043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B10E5-89DB-4113-AA6C-146CDDCA484E}" type="datetimeFigureOut">
              <a:rPr lang="it-IT" smtClean="0"/>
              <a:t>12/09/2016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7153D-9224-439B-AB77-F725AB73F75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09830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B10E5-89DB-4113-AA6C-146CDDCA484E}" type="datetimeFigureOut">
              <a:rPr lang="it-IT" smtClean="0"/>
              <a:t>12/09/2016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7153D-9224-439B-AB77-F725AB73F75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26398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B10E5-89DB-4113-AA6C-146CDDCA484E}" type="datetimeFigureOut">
              <a:rPr lang="it-IT" smtClean="0"/>
              <a:t>12/09/2016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7153D-9224-439B-AB77-F725AB73F75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9048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B10E5-89DB-4113-AA6C-146CDDCA484E}" type="datetimeFigureOut">
              <a:rPr lang="it-IT" smtClean="0"/>
              <a:t>12/09/2016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7153D-9224-439B-AB77-F725AB73F75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92359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B10E5-89DB-4113-AA6C-146CDDCA484E}" type="datetimeFigureOut">
              <a:rPr lang="it-IT" smtClean="0"/>
              <a:t>12/09/2016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7153D-9224-439B-AB77-F725AB73F75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11202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B10E5-89DB-4113-AA6C-146CDDCA484E}" type="datetimeFigureOut">
              <a:rPr lang="it-IT" smtClean="0"/>
              <a:t>12/09/2016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7153D-9224-439B-AB77-F725AB73F75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99647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B10E5-89DB-4113-AA6C-146CDDCA484E}" type="datetimeFigureOut">
              <a:rPr lang="it-IT" smtClean="0"/>
              <a:t>12/09/2016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7153D-9224-439B-AB77-F725AB73F75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82829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B10E5-89DB-4113-AA6C-146CDDCA484E}" type="datetimeFigureOut">
              <a:rPr lang="it-IT" smtClean="0"/>
              <a:t>12/09/2016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7153D-9224-439B-AB77-F725AB73F75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83593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B10E5-89DB-4113-AA6C-146CDDCA484E}" type="datetimeFigureOut">
              <a:rPr lang="it-IT" smtClean="0"/>
              <a:t>12/09/2016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7153D-9224-439B-AB77-F725AB73F75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3700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10E5-89DB-4113-AA6C-146CDDCA484E}" type="datetimeFigureOut">
              <a:rPr lang="it-IT" smtClean="0"/>
              <a:t>12/09/2016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B7153D-9224-439B-AB77-F725AB73F75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91570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381328"/>
            <a:ext cx="8229600" cy="476672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Prospetto posteriore dell’Ara </a:t>
            </a:r>
            <a:r>
              <a:rPr lang="it-IT" dirty="0" err="1" smtClean="0"/>
              <a:t>Pacis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30548" y="-1967058"/>
            <a:ext cx="5229200" cy="9163318"/>
          </a:xfrm>
        </p:spPr>
      </p:pic>
    </p:spTree>
    <p:extLst>
      <p:ext uri="{BB962C8B-B14F-4D97-AF65-F5344CB8AC3E}">
        <p14:creationId xmlns:p14="http://schemas.microsoft.com/office/powerpoint/2010/main" val="1311666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525344"/>
            <a:ext cx="8229600" cy="332656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Prima </a:t>
            </a:r>
            <a:r>
              <a:rPr lang="it-IT" dirty="0" err="1" smtClean="0"/>
              <a:t>iincisione</a:t>
            </a:r>
            <a:r>
              <a:rPr lang="it-IT" dirty="0" smtClean="0"/>
              <a:t> della </a:t>
            </a:r>
            <a:r>
              <a:rPr lang="it-IT" dirty="0" err="1" smtClean="0"/>
              <a:t>Tellus</a:t>
            </a:r>
            <a:r>
              <a:rPr lang="it-IT" dirty="0" smtClean="0"/>
              <a:t>, 1727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764705"/>
            <a:ext cx="9252520" cy="5697880"/>
          </a:xfrm>
        </p:spPr>
      </p:pic>
    </p:spTree>
    <p:extLst>
      <p:ext uri="{BB962C8B-B14F-4D97-AF65-F5344CB8AC3E}">
        <p14:creationId xmlns:p14="http://schemas.microsoft.com/office/powerpoint/2010/main" val="3040902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508104" y="274638"/>
            <a:ext cx="3528392" cy="1858218"/>
          </a:xfrm>
        </p:spPr>
        <p:txBody>
          <a:bodyPr/>
          <a:lstStyle/>
          <a:p>
            <a:r>
              <a:rPr lang="it-IT" i="1" dirty="0" smtClean="0"/>
              <a:t>Saturnia </a:t>
            </a:r>
            <a:r>
              <a:rPr lang="it-IT" i="1" dirty="0" err="1" smtClean="0"/>
              <a:t>Tellus</a:t>
            </a:r>
            <a:endParaRPr lang="it-IT" i="1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" y="-2281"/>
            <a:ext cx="5424407" cy="6860280"/>
          </a:xfrm>
        </p:spPr>
      </p:pic>
    </p:spTree>
    <p:extLst>
      <p:ext uri="{BB962C8B-B14F-4D97-AF65-F5344CB8AC3E}">
        <p14:creationId xmlns:p14="http://schemas.microsoft.com/office/powerpoint/2010/main" val="333818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516" y="0"/>
            <a:ext cx="4394700" cy="6905958"/>
          </a:xfrm>
        </p:spPr>
      </p:pic>
    </p:spTree>
    <p:extLst>
      <p:ext uri="{BB962C8B-B14F-4D97-AF65-F5344CB8AC3E}">
        <p14:creationId xmlns:p14="http://schemas.microsoft.com/office/powerpoint/2010/main" val="174324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220072" y="274638"/>
            <a:ext cx="3816424" cy="1143000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Part. il volto della </a:t>
            </a:r>
            <a:r>
              <a:rPr lang="it-IT" i="1" dirty="0" err="1" smtClean="0"/>
              <a:t>Tellus</a:t>
            </a:r>
            <a:endParaRPr lang="it-IT" i="1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36512" y="-1"/>
            <a:ext cx="5035656" cy="6957392"/>
          </a:xfrm>
        </p:spPr>
      </p:pic>
    </p:spTree>
    <p:extLst>
      <p:ext uri="{BB962C8B-B14F-4D97-AF65-F5344CB8AC3E}">
        <p14:creationId xmlns:p14="http://schemas.microsoft.com/office/powerpoint/2010/main" val="2032814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148064" y="908720"/>
            <a:ext cx="3816424" cy="1143000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Part. il fanciullo della </a:t>
            </a:r>
            <a:r>
              <a:rPr lang="it-IT" i="1" dirty="0" err="1" smtClean="0"/>
              <a:t>Tellus</a:t>
            </a:r>
            <a:endParaRPr lang="it-IT" i="1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5032743" cy="6858000"/>
          </a:xfrm>
        </p:spPr>
      </p:pic>
    </p:spTree>
    <p:extLst>
      <p:ext uri="{BB962C8B-B14F-4D97-AF65-F5344CB8AC3E}">
        <p14:creationId xmlns:p14="http://schemas.microsoft.com/office/powerpoint/2010/main" val="1285568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148064" y="274638"/>
            <a:ext cx="3888432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Pannello della </a:t>
            </a:r>
            <a:r>
              <a:rPr lang="it-IT" sz="2000" i="1" dirty="0" err="1" smtClean="0"/>
              <a:t>Tellus</a:t>
            </a:r>
            <a:r>
              <a:rPr lang="it-IT" sz="2000" dirty="0" smtClean="0"/>
              <a:t>, part. Con papaveri, spighe e gigli.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-99393"/>
            <a:ext cx="5010030" cy="6957392"/>
          </a:xfrm>
        </p:spPr>
      </p:pic>
    </p:spTree>
    <p:extLst>
      <p:ext uri="{BB962C8B-B14F-4D97-AF65-F5344CB8AC3E}">
        <p14:creationId xmlns:p14="http://schemas.microsoft.com/office/powerpoint/2010/main" val="3411733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548680"/>
            <a:ext cx="8375085" cy="6048672"/>
          </a:xfrm>
        </p:spPr>
      </p:pic>
    </p:spTree>
    <p:extLst>
      <p:ext uri="{BB962C8B-B14F-4D97-AF65-F5344CB8AC3E}">
        <p14:creationId xmlns:p14="http://schemas.microsoft.com/office/powerpoint/2010/main" val="1084748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732240" y="274638"/>
            <a:ext cx="2304256" cy="1714202"/>
          </a:xfrm>
        </p:spPr>
        <p:txBody>
          <a:bodyPr>
            <a:normAutofit/>
          </a:bodyPr>
          <a:lstStyle/>
          <a:p>
            <a:r>
              <a:rPr lang="it-IT" sz="2000" dirty="0" smtClean="0"/>
              <a:t>Pannello </a:t>
            </a:r>
            <a:r>
              <a:rPr lang="it-IT" sz="2000" dirty="0" err="1" smtClean="0"/>
              <a:t>dell</a:t>
            </a:r>
            <a:r>
              <a:rPr lang="it-IT" sz="2000" dirty="0" smtClean="0"/>
              <a:t> </a:t>
            </a:r>
            <a:r>
              <a:rPr lang="it-IT" sz="2000" i="1" dirty="0" err="1" smtClean="0"/>
              <a:t>Tellus</a:t>
            </a:r>
            <a:r>
              <a:rPr lang="it-IT" sz="2000" dirty="0" smtClean="0"/>
              <a:t>, part. con </a:t>
            </a:r>
            <a:r>
              <a:rPr lang="it-IT" sz="2000" i="1" dirty="0" smtClean="0"/>
              <a:t>Aura </a:t>
            </a:r>
            <a:r>
              <a:rPr lang="it-IT" sz="2000" i="1" dirty="0" err="1" smtClean="0"/>
              <a:t>velificans</a:t>
            </a:r>
            <a:r>
              <a:rPr lang="it-IT" sz="2000" i="1" dirty="0" smtClean="0"/>
              <a:t> </a:t>
            </a:r>
            <a:r>
              <a:rPr lang="it-IT" sz="2000" dirty="0" smtClean="0"/>
              <a:t>su cigno.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331640" y="-5700"/>
            <a:ext cx="5330257" cy="6843136"/>
          </a:xfrm>
        </p:spPr>
      </p:pic>
    </p:spTree>
    <p:extLst>
      <p:ext uri="{BB962C8B-B14F-4D97-AF65-F5344CB8AC3E}">
        <p14:creationId xmlns:p14="http://schemas.microsoft.com/office/powerpoint/2010/main" val="962484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508104" y="274638"/>
            <a:ext cx="3528392" cy="1143000"/>
          </a:xfrm>
        </p:spPr>
        <p:txBody>
          <a:bodyPr>
            <a:normAutofit fontScale="90000"/>
          </a:bodyPr>
          <a:lstStyle/>
          <a:p>
            <a:r>
              <a:rPr lang="it-IT" sz="2400" dirty="0" err="1" smtClean="0"/>
              <a:t>Pannellp</a:t>
            </a:r>
            <a:r>
              <a:rPr lang="it-IT" sz="2400" dirty="0" smtClean="0"/>
              <a:t> della </a:t>
            </a:r>
            <a:r>
              <a:rPr lang="it-IT" sz="2400" i="1" dirty="0" err="1" smtClean="0"/>
              <a:t>Tellus</a:t>
            </a:r>
            <a:r>
              <a:rPr lang="it-IT" sz="2400" dirty="0" smtClean="0"/>
              <a:t>, part. con </a:t>
            </a:r>
            <a:r>
              <a:rPr lang="it-IT" sz="2400" i="1" dirty="0" smtClean="0"/>
              <a:t>Aura </a:t>
            </a:r>
            <a:r>
              <a:rPr lang="it-IT" sz="2400" i="1" dirty="0" err="1" smtClean="0"/>
              <a:t>velificans</a:t>
            </a:r>
            <a:r>
              <a:rPr lang="it-IT" sz="2400" i="1" dirty="0" smtClean="0"/>
              <a:t> </a:t>
            </a:r>
            <a:r>
              <a:rPr lang="it-IT" sz="2400" dirty="0" smtClean="0"/>
              <a:t>su serpente marino.</a:t>
            </a:r>
            <a:endParaRPr lang="it-IT" sz="24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712" y="0"/>
            <a:ext cx="5399772" cy="6858000"/>
          </a:xfrm>
        </p:spPr>
      </p:pic>
    </p:spTree>
    <p:extLst>
      <p:ext uri="{BB962C8B-B14F-4D97-AF65-F5344CB8AC3E}">
        <p14:creationId xmlns:p14="http://schemas.microsoft.com/office/powerpoint/2010/main" val="2944347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0"/>
            <a:ext cx="5514594" cy="6858000"/>
          </a:xfrm>
        </p:spPr>
      </p:pic>
    </p:spTree>
    <p:extLst>
      <p:ext uri="{BB962C8B-B14F-4D97-AF65-F5344CB8AC3E}">
        <p14:creationId xmlns:p14="http://schemas.microsoft.com/office/powerpoint/2010/main" val="1496422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453336"/>
            <a:ext cx="8229600" cy="360040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Porta posteriore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0"/>
            <a:ext cx="8604448" cy="6445514"/>
          </a:xfrm>
        </p:spPr>
      </p:pic>
    </p:spTree>
    <p:extLst>
      <p:ext uri="{BB962C8B-B14F-4D97-AF65-F5344CB8AC3E}">
        <p14:creationId xmlns:p14="http://schemas.microsoft.com/office/powerpoint/2010/main" val="3249435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5" y="0"/>
            <a:ext cx="4971609" cy="6858000"/>
          </a:xfrm>
        </p:spPr>
      </p:pic>
    </p:spTree>
    <p:extLst>
      <p:ext uri="{BB962C8B-B14F-4D97-AF65-F5344CB8AC3E}">
        <p14:creationId xmlns:p14="http://schemas.microsoft.com/office/powerpoint/2010/main" val="407891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453336"/>
            <a:ext cx="8229600" cy="404664"/>
          </a:xfrm>
        </p:spPr>
        <p:txBody>
          <a:bodyPr>
            <a:normAutofit fontScale="90000"/>
          </a:bodyPr>
          <a:lstStyle/>
          <a:p>
            <a:r>
              <a:rPr lang="it-IT" dirty="0" err="1" smtClean="0"/>
              <a:t>Personificazine</a:t>
            </a:r>
            <a:r>
              <a:rPr lang="it-IT" dirty="0" smtClean="0"/>
              <a:t> di Roma a colori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0"/>
            <a:ext cx="8604448" cy="6453336"/>
          </a:xfrm>
        </p:spPr>
      </p:pic>
    </p:spTree>
    <p:extLst>
      <p:ext uri="{BB962C8B-B14F-4D97-AF65-F5344CB8AC3E}">
        <p14:creationId xmlns:p14="http://schemas.microsoft.com/office/powerpoint/2010/main" val="1645843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381328"/>
            <a:ext cx="8229600" cy="476672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Personificazione </a:t>
            </a:r>
            <a:r>
              <a:rPr lang="it-IT" dirty="0" smtClean="0"/>
              <a:t>di Roma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1" y="476672"/>
            <a:ext cx="4608512" cy="5888099"/>
          </a:xfrm>
        </p:spPr>
      </p:pic>
    </p:spTree>
    <p:extLst>
      <p:ext uri="{BB962C8B-B14F-4D97-AF65-F5344CB8AC3E}">
        <p14:creationId xmlns:p14="http://schemas.microsoft.com/office/powerpoint/2010/main" val="1845824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39943" cy="6093296"/>
          </a:xfrm>
        </p:spPr>
      </p:pic>
    </p:spTree>
    <p:extLst>
      <p:ext uri="{BB962C8B-B14F-4D97-AF65-F5344CB8AC3E}">
        <p14:creationId xmlns:p14="http://schemas.microsoft.com/office/powerpoint/2010/main" val="2580954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381328"/>
            <a:ext cx="8229600" cy="476672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Calco di Roma con Vittoria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160"/>
            <a:ext cx="9159206" cy="6182464"/>
          </a:xfrm>
        </p:spPr>
      </p:pic>
    </p:spTree>
    <p:extLst>
      <p:ext uri="{BB962C8B-B14F-4D97-AF65-F5344CB8AC3E}">
        <p14:creationId xmlns:p14="http://schemas.microsoft.com/office/powerpoint/2010/main" val="2363542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4" y="0"/>
            <a:ext cx="9153020" cy="6093296"/>
          </a:xfrm>
        </p:spPr>
      </p:pic>
    </p:spTree>
    <p:extLst>
      <p:ext uri="{BB962C8B-B14F-4D97-AF65-F5344CB8AC3E}">
        <p14:creationId xmlns:p14="http://schemas.microsoft.com/office/powerpoint/2010/main" val="2907864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793" y="0"/>
            <a:ext cx="5102352" cy="6858000"/>
          </a:xfrm>
        </p:spPr>
      </p:pic>
    </p:spTree>
    <p:extLst>
      <p:ext uri="{BB962C8B-B14F-4D97-AF65-F5344CB8AC3E}">
        <p14:creationId xmlns:p14="http://schemas.microsoft.com/office/powerpoint/2010/main" val="1858503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55429" cy="6858000"/>
          </a:xfrm>
        </p:spPr>
      </p:pic>
    </p:spTree>
    <p:extLst>
      <p:ext uri="{BB962C8B-B14F-4D97-AF65-F5344CB8AC3E}">
        <p14:creationId xmlns:p14="http://schemas.microsoft.com/office/powerpoint/2010/main" val="212542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381328"/>
            <a:ext cx="8686800" cy="476672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La Saturnia </a:t>
            </a:r>
            <a:r>
              <a:rPr lang="it-IT" dirty="0" err="1" smtClean="0"/>
              <a:t>tellus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44624"/>
            <a:ext cx="4784500" cy="6381328"/>
          </a:xfrm>
        </p:spPr>
      </p:pic>
    </p:spTree>
    <p:extLst>
      <p:ext uri="{BB962C8B-B14F-4D97-AF65-F5344CB8AC3E}">
        <p14:creationId xmlns:p14="http://schemas.microsoft.com/office/powerpoint/2010/main" val="1303298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309320"/>
            <a:ext cx="8229600" cy="548680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Pannello della </a:t>
            </a:r>
            <a:r>
              <a:rPr lang="it-IT" i="1" dirty="0" smtClean="0"/>
              <a:t>Saturnia </a:t>
            </a:r>
            <a:r>
              <a:rPr lang="it-IT" i="1" dirty="0" err="1" smtClean="0"/>
              <a:t>Tellus</a:t>
            </a:r>
            <a:endParaRPr lang="it-IT" i="1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2736"/>
            <a:ext cx="9177728" cy="6401904"/>
          </a:xfrm>
        </p:spPr>
      </p:pic>
    </p:spTree>
    <p:extLst>
      <p:ext uri="{BB962C8B-B14F-4D97-AF65-F5344CB8AC3E}">
        <p14:creationId xmlns:p14="http://schemas.microsoft.com/office/powerpoint/2010/main" val="1891150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544" y="-315416"/>
            <a:ext cx="9975467" cy="6984776"/>
          </a:xfrm>
        </p:spPr>
      </p:pic>
    </p:spTree>
    <p:extLst>
      <p:ext uri="{BB962C8B-B14F-4D97-AF65-F5344CB8AC3E}">
        <p14:creationId xmlns:p14="http://schemas.microsoft.com/office/powerpoint/2010/main" val="48301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1297351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</TotalTime>
  <Words>84</Words>
  <Application>Microsoft Office PowerPoint</Application>
  <PresentationFormat>Presentazione su schermo (4:3)</PresentationFormat>
  <Paragraphs>14</Paragraphs>
  <Slides>24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24</vt:i4>
      </vt:variant>
    </vt:vector>
  </HeadingPairs>
  <TitlesOfParts>
    <vt:vector size="25" baseType="lpstr">
      <vt:lpstr>Tema di Office</vt:lpstr>
      <vt:lpstr>Prospetto posteriore dell’Ara Pacis</vt:lpstr>
      <vt:lpstr>Porta posteriore</vt:lpstr>
      <vt:lpstr>Presentazione standard di PowerPoint</vt:lpstr>
      <vt:lpstr>Presentazione standard di PowerPoint</vt:lpstr>
      <vt:lpstr>Presentazione standard di PowerPoint</vt:lpstr>
      <vt:lpstr>La Saturnia tellus</vt:lpstr>
      <vt:lpstr>Pannello della Saturnia Tellus</vt:lpstr>
      <vt:lpstr>Presentazione standard di PowerPoint</vt:lpstr>
      <vt:lpstr>Presentazione standard di PowerPoint</vt:lpstr>
      <vt:lpstr>Prima iincisione della Tellus, 1727</vt:lpstr>
      <vt:lpstr>Saturnia Tellus</vt:lpstr>
      <vt:lpstr>Presentazione standard di PowerPoint</vt:lpstr>
      <vt:lpstr>Part. il volto della Tellus</vt:lpstr>
      <vt:lpstr>Part. il fanciullo della Tellus</vt:lpstr>
      <vt:lpstr>Pannello della Tellus, part. Con papaveri, spighe e gigli.</vt:lpstr>
      <vt:lpstr>Presentazione standard di PowerPoint</vt:lpstr>
      <vt:lpstr>Pannello dell Tellus, part. con Aura velificans su cigno.</vt:lpstr>
      <vt:lpstr>Pannellp della Tellus, part. con Aura velificans su serpente marino.</vt:lpstr>
      <vt:lpstr>Presentazione standard di PowerPoint</vt:lpstr>
      <vt:lpstr>Presentazione standard di PowerPoint</vt:lpstr>
      <vt:lpstr>Personificazine di Roma a colori</vt:lpstr>
      <vt:lpstr>Personificazione di Roma</vt:lpstr>
      <vt:lpstr>Presentazione standard di PowerPoint</vt:lpstr>
      <vt:lpstr>Calco di Roma con Vittoria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Prospetto posteriore dell’Ara Pacis</dc:title>
  <dc:creator>lenovo</dc:creator>
  <cp:lastModifiedBy>lenovo</cp:lastModifiedBy>
  <cp:revision>8</cp:revision>
  <dcterms:created xsi:type="dcterms:W3CDTF">2016-09-12T14:00:16Z</dcterms:created>
  <dcterms:modified xsi:type="dcterms:W3CDTF">2016-09-12T19:40:53Z</dcterms:modified>
</cp:coreProperties>
</file>