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02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6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08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52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33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45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47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09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45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4951-A04D-43DE-9633-9F31EA38C20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D5EC-0441-4A9A-A70C-822580FDEC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75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260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40324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Lastra dei </a:t>
            </a:r>
            <a:r>
              <a:rPr lang="it-IT" sz="2000" dirty="0" err="1" smtClean="0"/>
              <a:t>flamines</a:t>
            </a:r>
            <a:r>
              <a:rPr lang="it-IT" sz="2000" dirty="0" smtClean="0"/>
              <a:t> fotografata in posizione i ritrovamento nel 1903.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288"/>
            <a:ext cx="4862779" cy="6892288"/>
          </a:xfrm>
        </p:spPr>
      </p:pic>
    </p:spTree>
    <p:extLst>
      <p:ext uri="{BB962C8B-B14F-4D97-AF65-F5344CB8AC3E}">
        <p14:creationId xmlns:p14="http://schemas.microsoft.com/office/powerpoint/2010/main" val="23472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51845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Nel 1937-38 furono usate tecniche di avanguardia per l’estrazione dell’Ara </a:t>
            </a:r>
            <a:r>
              <a:rPr lang="it-IT" sz="2000" dirty="0" err="1" smtClean="0"/>
              <a:t>pacis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52490" cy="6858000"/>
          </a:xfrm>
        </p:spPr>
      </p:pic>
    </p:spTree>
    <p:extLst>
      <p:ext uri="{BB962C8B-B14F-4D97-AF65-F5344CB8AC3E}">
        <p14:creationId xmlns:p14="http://schemas.microsoft.com/office/powerpoint/2010/main" val="35154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1044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Lastra della </a:t>
            </a:r>
            <a:r>
              <a:rPr lang="it-IT" sz="2000" dirty="0" err="1" smtClean="0"/>
              <a:t>Tellus</a:t>
            </a:r>
            <a:r>
              <a:rPr lang="it-IT" sz="2000" dirty="0" smtClean="0"/>
              <a:t> Saturnia dal suo arrivo </a:t>
            </a:r>
            <a:r>
              <a:rPr lang="it-IT" sz="2000" dirty="0" err="1" smtClean="0"/>
              <a:t>dagliUffizi</a:t>
            </a:r>
            <a:r>
              <a:rPr lang="it-IT" sz="2000" dirty="0" smtClean="0"/>
              <a:t> al Museo elle Terme di Roma.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4820092" cy="6858000"/>
          </a:xfrm>
        </p:spPr>
      </p:pic>
    </p:spTree>
    <p:extLst>
      <p:ext uri="{BB962C8B-B14F-4D97-AF65-F5344CB8AC3E}">
        <p14:creationId xmlns:p14="http://schemas.microsoft.com/office/powerpoint/2010/main" val="28401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Studi di ricomposizione dell’Ara </a:t>
            </a:r>
            <a:r>
              <a:rPr lang="it-IT" sz="2000" dirty="0" err="1" smtClean="0"/>
              <a:t>Pacis</a:t>
            </a:r>
            <a:r>
              <a:rPr lang="it-IT" sz="2000" dirty="0" smtClean="0"/>
              <a:t> al Museo delle Terme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816" cy="6525344"/>
          </a:xfrm>
        </p:spPr>
      </p:pic>
    </p:spTree>
    <p:extLst>
      <p:ext uri="{BB962C8B-B14F-4D97-AF65-F5344CB8AC3E}">
        <p14:creationId xmlns:p14="http://schemas.microsoft.com/office/powerpoint/2010/main" val="14148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Vittore Emmanuele III vista l’Ara </a:t>
            </a:r>
            <a:r>
              <a:rPr lang="it-IT" sz="2000" dirty="0" err="1" smtClean="0"/>
              <a:t>Pacis</a:t>
            </a:r>
            <a:r>
              <a:rPr lang="it-IT" sz="2000" dirty="0" smtClean="0"/>
              <a:t> al Museo delle Terme.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" y="0"/>
            <a:ext cx="9097401" cy="6597352"/>
          </a:xfrm>
        </p:spPr>
      </p:pic>
    </p:spTree>
    <p:extLst>
      <p:ext uri="{BB962C8B-B14F-4D97-AF65-F5344CB8AC3E}">
        <p14:creationId xmlns:p14="http://schemas.microsoft.com/office/powerpoint/2010/main" val="8789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2"/>
            <a:ext cx="9106249" cy="5875000"/>
          </a:xfrm>
        </p:spPr>
      </p:pic>
    </p:spTree>
    <p:extLst>
      <p:ext uri="{BB962C8B-B14F-4D97-AF65-F5344CB8AC3E}">
        <p14:creationId xmlns:p14="http://schemas.microsoft.com/office/powerpoint/2010/main" val="18791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786" cy="4653136"/>
          </a:xfrm>
        </p:spPr>
      </p:pic>
    </p:spTree>
    <p:extLst>
      <p:ext uri="{BB962C8B-B14F-4D97-AF65-F5344CB8AC3E}">
        <p14:creationId xmlns:p14="http://schemas.microsoft.com/office/powerpoint/2010/main" val="2904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i="1" dirty="0" smtClean="0"/>
              <a:t>Ara </a:t>
            </a:r>
            <a:r>
              <a:rPr lang="it-IT" i="1" dirty="0" err="1" smtClean="0"/>
              <a:t>Pacis</a:t>
            </a:r>
            <a:r>
              <a:rPr lang="it-IT" i="1" dirty="0" smtClean="0"/>
              <a:t> </a:t>
            </a:r>
            <a:r>
              <a:rPr lang="it-IT" dirty="0" smtClean="0"/>
              <a:t>nel 1938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10826" cy="6453336"/>
          </a:xfrm>
        </p:spPr>
      </p:pic>
    </p:spTree>
    <p:extLst>
      <p:ext uri="{BB962C8B-B14F-4D97-AF65-F5344CB8AC3E}">
        <p14:creationId xmlns:p14="http://schemas.microsoft.com/office/powerpoint/2010/main" val="31074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4"/>
            <a:ext cx="9160236" cy="6863744"/>
          </a:xfrm>
        </p:spPr>
      </p:pic>
    </p:spTree>
    <p:extLst>
      <p:ext uri="{BB962C8B-B14F-4D97-AF65-F5344CB8AC3E}">
        <p14:creationId xmlns:p14="http://schemas.microsoft.com/office/powerpoint/2010/main" val="37271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772" cy="6126164"/>
          </a:xfrm>
        </p:spPr>
      </p:pic>
    </p:spTree>
    <p:extLst>
      <p:ext uri="{BB962C8B-B14F-4D97-AF65-F5344CB8AC3E}">
        <p14:creationId xmlns:p14="http://schemas.microsoft.com/office/powerpoint/2010/main" val="517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0"/>
            <a:ext cx="9227873" cy="6923112"/>
          </a:xfrm>
        </p:spPr>
      </p:pic>
    </p:spTree>
    <p:extLst>
      <p:ext uri="{BB962C8B-B14F-4D97-AF65-F5344CB8AC3E}">
        <p14:creationId xmlns:p14="http://schemas.microsoft.com/office/powerpoint/2010/main" val="34922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5217" cy="4293096"/>
          </a:xfrm>
        </p:spPr>
      </p:pic>
    </p:spTree>
    <p:extLst>
      <p:ext uri="{BB962C8B-B14F-4D97-AF65-F5344CB8AC3E}">
        <p14:creationId xmlns:p14="http://schemas.microsoft.com/office/powerpoint/2010/main" val="15744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457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4"/>
            <a:ext cx="9127274" cy="6845456"/>
          </a:xfrm>
        </p:spPr>
      </p:pic>
    </p:spTree>
    <p:extLst>
      <p:ext uri="{BB962C8B-B14F-4D97-AF65-F5344CB8AC3E}">
        <p14:creationId xmlns:p14="http://schemas.microsoft.com/office/powerpoint/2010/main" val="17917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1876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329160" cy="6858000"/>
          </a:xfrm>
        </p:spPr>
      </p:pic>
    </p:spTree>
    <p:extLst>
      <p:ext uri="{BB962C8B-B14F-4D97-AF65-F5344CB8AC3E}">
        <p14:creationId xmlns:p14="http://schemas.microsoft.com/office/powerpoint/2010/main" val="4969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" y="0"/>
            <a:ext cx="9242378" cy="5616624"/>
          </a:xfrm>
        </p:spPr>
      </p:pic>
    </p:spTree>
    <p:extLst>
      <p:ext uri="{BB962C8B-B14F-4D97-AF65-F5344CB8AC3E}">
        <p14:creationId xmlns:p14="http://schemas.microsoft.com/office/powerpoint/2010/main" val="23745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44"/>
            <a:ext cx="9172991" cy="6879744"/>
          </a:xfrm>
        </p:spPr>
      </p:pic>
    </p:spTree>
    <p:extLst>
      <p:ext uri="{BB962C8B-B14F-4D97-AF65-F5344CB8AC3E}">
        <p14:creationId xmlns:p14="http://schemas.microsoft.com/office/powerpoint/2010/main" val="2154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13181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507288" cy="112474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Vittoriale, Altare della Patria,             Altare al milite ignoto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342" cy="5733256"/>
          </a:xfrm>
        </p:spPr>
      </p:pic>
    </p:spTree>
    <p:extLst>
      <p:ext uri="{BB962C8B-B14F-4D97-AF65-F5344CB8AC3E}">
        <p14:creationId xmlns:p14="http://schemas.microsoft.com/office/powerpoint/2010/main" val="37149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32470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664296" cy="24342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Ritratto di Augusto , 27.20 </a:t>
            </a:r>
            <a:r>
              <a:rPr lang="it-IT" dirty="0" err="1" smtClean="0"/>
              <a:t>av</a:t>
            </a:r>
            <a:r>
              <a:rPr lang="it-IT" dirty="0" smtClean="0"/>
              <a:t>. Cr., Musei Capitolini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07" y="0"/>
            <a:ext cx="4064000" cy="6858000"/>
          </a:xfrm>
        </p:spPr>
      </p:pic>
    </p:spTree>
    <p:extLst>
      <p:ext uri="{BB962C8B-B14F-4D97-AF65-F5344CB8AC3E}">
        <p14:creationId xmlns:p14="http://schemas.microsoft.com/office/powerpoint/2010/main" val="28038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6"/>
            <a:ext cx="9200164" cy="6153888"/>
          </a:xfrm>
        </p:spPr>
      </p:pic>
    </p:spTree>
    <p:extLst>
      <p:ext uri="{BB962C8B-B14F-4D97-AF65-F5344CB8AC3E}">
        <p14:creationId xmlns:p14="http://schemas.microsoft.com/office/powerpoint/2010/main" val="35830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" y="11424"/>
            <a:ext cx="9111879" cy="4713720"/>
          </a:xfrm>
        </p:spPr>
      </p:pic>
    </p:spTree>
    <p:extLst>
      <p:ext uri="{BB962C8B-B14F-4D97-AF65-F5344CB8AC3E}">
        <p14:creationId xmlns:p14="http://schemas.microsoft.com/office/powerpoint/2010/main" val="27072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171400"/>
            <a:ext cx="7323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Horologium</a:t>
            </a:r>
            <a:r>
              <a:rPr lang="it-IT" sz="2000" i="1" dirty="0" smtClean="0"/>
              <a:t> Augusti </a:t>
            </a:r>
            <a:r>
              <a:rPr lang="it-IT" sz="2000" dirty="0" smtClean="0"/>
              <a:t>e </a:t>
            </a:r>
            <a:r>
              <a:rPr lang="it-IT" sz="2000" i="1" dirty="0" smtClean="0"/>
              <a:t>Ara </a:t>
            </a:r>
            <a:r>
              <a:rPr lang="it-IT" sz="2000" i="1" dirty="0" err="1" smtClean="0"/>
              <a:t>Pacis</a:t>
            </a:r>
            <a:r>
              <a:rPr lang="it-IT" sz="2000" i="1" dirty="0" smtClean="0"/>
              <a:t> </a:t>
            </a:r>
            <a:r>
              <a:rPr lang="it-IT" sz="2000" dirty="0" smtClean="0"/>
              <a:t>in Campo Marzio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3743" y="-1947598"/>
            <a:ext cx="4824537" cy="8952999"/>
          </a:xfrm>
        </p:spPr>
      </p:pic>
    </p:spTree>
    <p:extLst>
      <p:ext uri="{BB962C8B-B14F-4D97-AF65-F5344CB8AC3E}">
        <p14:creationId xmlns:p14="http://schemas.microsoft.com/office/powerpoint/2010/main" val="6588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Gnomone dell’</a:t>
            </a:r>
            <a:r>
              <a:rPr lang="it-IT" sz="2000" dirty="0" err="1" smtClean="0"/>
              <a:t>Horologium</a:t>
            </a:r>
            <a:r>
              <a:rPr lang="it-IT" sz="2000" dirty="0" smtClean="0"/>
              <a:t> Augusti. Obelisco proveniente dall’Egitto, 400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  . Sulla </a:t>
            </a:r>
            <a:r>
              <a:rPr lang="it-IT" sz="2000" dirty="0" err="1" smtClean="0"/>
              <a:t>bse</a:t>
            </a:r>
            <a:r>
              <a:rPr lang="it-IT" sz="2000" dirty="0" smtClean="0"/>
              <a:t> la dedica al dio Sole. Altezza di 30 metri.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0644" cy="6858000"/>
          </a:xfrm>
        </p:spPr>
      </p:pic>
    </p:spTree>
    <p:extLst>
      <p:ext uri="{BB962C8B-B14F-4D97-AF65-F5344CB8AC3E}">
        <p14:creationId xmlns:p14="http://schemas.microsoft.com/office/powerpoint/2010/main" val="25249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Ritrovamento di una lastra dell’</a:t>
            </a:r>
            <a:r>
              <a:rPr lang="it-IT" sz="2000" i="1" dirty="0" err="1" smtClean="0"/>
              <a:t>Horologium</a:t>
            </a:r>
            <a:r>
              <a:rPr lang="it-IT" sz="2000" i="1" dirty="0" smtClean="0"/>
              <a:t>  Augusti </a:t>
            </a:r>
            <a:r>
              <a:rPr lang="it-IT" sz="2000" dirty="0" smtClean="0"/>
              <a:t>con indicazione dei mesi e stagionale: </a:t>
            </a:r>
            <a:r>
              <a:rPr lang="it-IT" sz="2000" i="1" dirty="0" smtClean="0"/>
              <a:t>soffiano i venti </a:t>
            </a:r>
            <a:r>
              <a:rPr lang="it-IT" sz="2000" i="1" dirty="0" err="1" smtClean="0"/>
              <a:t>Etesii</a:t>
            </a:r>
            <a:endParaRPr lang="it-IT" sz="2000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8188" y="0"/>
            <a:ext cx="4855975" cy="6872438"/>
          </a:xfrm>
        </p:spPr>
      </p:pic>
    </p:spTree>
    <p:extLst>
      <p:ext uri="{BB962C8B-B14F-4D97-AF65-F5344CB8AC3E}">
        <p14:creationId xmlns:p14="http://schemas.microsoft.com/office/powerpoint/2010/main" val="4507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Moneta di </a:t>
            </a:r>
            <a:r>
              <a:rPr lang="it-IT" sz="2000" dirty="0" err="1" smtClean="0"/>
              <a:t>Domizian</a:t>
            </a:r>
            <a:r>
              <a:rPr lang="it-IT" sz="2000" dirty="0" smtClean="0"/>
              <a:t> con Ara </a:t>
            </a:r>
            <a:r>
              <a:rPr lang="it-IT" sz="2000" dirty="0" err="1" smtClean="0"/>
              <a:t>pacis</a:t>
            </a:r>
            <a:r>
              <a:rPr lang="it-IT" sz="2000" dirty="0" smtClean="0"/>
              <a:t> sul retro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0"/>
            <a:ext cx="9041743" cy="4659976"/>
          </a:xfrm>
        </p:spPr>
      </p:pic>
    </p:spTree>
    <p:extLst>
      <p:ext uri="{BB962C8B-B14F-4D97-AF65-F5344CB8AC3E}">
        <p14:creationId xmlns:p14="http://schemas.microsoft.com/office/powerpoint/2010/main" val="25519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Roma, villa Medici, lastre e festoni dell’</a:t>
            </a:r>
            <a:r>
              <a:rPr lang="it-IT" sz="2000" i="1" dirty="0" smtClean="0"/>
              <a:t>Ara </a:t>
            </a:r>
            <a:r>
              <a:rPr lang="it-IT" sz="2000" i="1" dirty="0" err="1" smtClean="0"/>
              <a:t>Pacis</a:t>
            </a:r>
            <a:r>
              <a:rPr lang="it-IT" sz="2000" i="1" dirty="0" smtClean="0"/>
              <a:t> </a:t>
            </a:r>
            <a:r>
              <a:rPr lang="it-IT" sz="2000" dirty="0" smtClean="0"/>
              <a:t>ai lati dell’ingresso.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3194" y="-1660290"/>
            <a:ext cx="6120681" cy="9242477"/>
          </a:xfrm>
        </p:spPr>
      </p:pic>
    </p:spTree>
    <p:extLst>
      <p:ext uri="{BB962C8B-B14F-4D97-AF65-F5344CB8AC3E}">
        <p14:creationId xmlns:p14="http://schemas.microsoft.com/office/powerpoint/2010/main" val="31816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72408" cy="286633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Roma, 1903, scavo dell’Ara </a:t>
            </a:r>
            <a:r>
              <a:rPr lang="it-IT" sz="2000" dirty="0" err="1" smtClean="0"/>
              <a:t>Pacis</a:t>
            </a:r>
            <a:r>
              <a:rPr lang="it-IT" sz="2000" dirty="0" smtClean="0"/>
              <a:t> e ricupero di lastra a girali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8528" y="0"/>
            <a:ext cx="5463929" cy="6873976"/>
          </a:xfrm>
        </p:spPr>
      </p:pic>
    </p:spTree>
    <p:extLst>
      <p:ext uri="{BB962C8B-B14F-4D97-AF65-F5344CB8AC3E}">
        <p14:creationId xmlns:p14="http://schemas.microsoft.com/office/powerpoint/2010/main" val="2873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170</Words>
  <Application>Microsoft Office PowerPoint</Application>
  <PresentationFormat>Presentazione su schermo (4:3)</PresentationFormat>
  <Paragraphs>14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Presentazione standard di PowerPoint</vt:lpstr>
      <vt:lpstr>Ritratto di Augusto , 27.20 av. Cr., Musei Capitolini</vt:lpstr>
      <vt:lpstr>Horologium Augusti e Ara Pacis in Campo Marzio</vt:lpstr>
      <vt:lpstr>Gnomone dell’Horologium Augusti. Obelisco proveniente dall’Egitto, 400 av. Cr.  . Sulla bse la dedica al dio Sole. Altezza di 30 metri.</vt:lpstr>
      <vt:lpstr>Ritrovamento di una lastra dell’Horologium  Augusti con indicazione dei mesi e stagionale: soffiano i venti Etesii</vt:lpstr>
      <vt:lpstr>Moneta di Domizian con Ara pacis sul retro</vt:lpstr>
      <vt:lpstr>Roma, villa Medici, lastre e festoni dell’Ara Pacis ai lati dell’ingresso. </vt:lpstr>
      <vt:lpstr>Roma, 1903, scavo dell’Ara Pacis e ricupero di lastra a girali</vt:lpstr>
      <vt:lpstr>Lastra dei flamines fotografata in posizione i ritrovamento nel 1903.</vt:lpstr>
      <vt:lpstr>Nel 1937-38 furono usate tecniche di avanguardia per l’estrazione dell’Ara pacis.</vt:lpstr>
      <vt:lpstr>Lastra della Tellus Saturnia dal suo arrivo dagliUffizi al Museo elle Terme di Roma.</vt:lpstr>
      <vt:lpstr>Studi di ricomposizione dell’Ara Pacis al Museo delle Terme</vt:lpstr>
      <vt:lpstr>Vittore Emmanuele III vista l’Ara Pacis al Museo delle Terme.</vt:lpstr>
      <vt:lpstr>Presentazione standard di PowerPoint</vt:lpstr>
      <vt:lpstr>Presentazione standard di PowerPoint</vt:lpstr>
      <vt:lpstr>Ara Pacis nel 1938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Vittoriale, Altare della Patria,             Altare al milite ignoto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2016-09-12T13:33:53Z</dcterms:created>
  <dcterms:modified xsi:type="dcterms:W3CDTF">2016-09-12T19:51:42Z</dcterms:modified>
</cp:coreProperties>
</file>