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7" r:id="rId13"/>
    <p:sldId id="258" r:id="rId14"/>
    <p:sldId id="259" r:id="rId15"/>
    <p:sldId id="260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2" r:id="rId26"/>
    <p:sldId id="264" r:id="rId27"/>
    <p:sldId id="265" r:id="rId28"/>
    <p:sldId id="285" r:id="rId29"/>
    <p:sldId id="261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535-6A85-4420-984C-360EE4542F1C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A7B-0BA9-4514-AF52-BB6F62D97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18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535-6A85-4420-984C-360EE4542F1C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A7B-0BA9-4514-AF52-BB6F62D97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45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535-6A85-4420-984C-360EE4542F1C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A7B-0BA9-4514-AF52-BB6F62D97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88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535-6A85-4420-984C-360EE4542F1C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A7B-0BA9-4514-AF52-BB6F62D97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22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535-6A85-4420-984C-360EE4542F1C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A7B-0BA9-4514-AF52-BB6F62D97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71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535-6A85-4420-984C-360EE4542F1C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A7B-0BA9-4514-AF52-BB6F62D97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11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535-6A85-4420-984C-360EE4542F1C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A7B-0BA9-4514-AF52-BB6F62D97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13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535-6A85-4420-984C-360EE4542F1C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A7B-0BA9-4514-AF52-BB6F62D97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76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535-6A85-4420-984C-360EE4542F1C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A7B-0BA9-4514-AF52-BB6F62D97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90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535-6A85-4420-984C-360EE4542F1C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A7B-0BA9-4514-AF52-BB6F62D97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32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535-6A85-4420-984C-360EE4542F1C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A7B-0BA9-4514-AF52-BB6F62D97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51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3D535-6A85-4420-984C-360EE4542F1C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BCA7B-0BA9-4514-AF52-BB6F62D97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57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37312"/>
            <a:ext cx="7772400" cy="620688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Procession</a:t>
            </a:r>
            <a:r>
              <a:rPr lang="it-IT" dirty="0" smtClean="0"/>
              <a:t> meridionale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9186629" cy="60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600400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Personaggiotra</a:t>
            </a:r>
            <a:r>
              <a:rPr lang="it-IT" dirty="0" smtClean="0"/>
              <a:t> due </a:t>
            </a:r>
            <a:r>
              <a:rPr lang="it-IT" i="1" dirty="0" err="1" smtClean="0"/>
              <a:t>flamines</a:t>
            </a:r>
            <a:endParaRPr lang="it-IT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48" y="-1"/>
            <a:ext cx="5358266" cy="6858000"/>
          </a:xfrm>
        </p:spPr>
      </p:pic>
    </p:spTree>
    <p:extLst>
      <p:ext uri="{BB962C8B-B14F-4D97-AF65-F5344CB8AC3E}">
        <p14:creationId xmlns:p14="http://schemas.microsoft.com/office/powerpoint/2010/main" val="15754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Tre </a:t>
            </a:r>
            <a:r>
              <a:rPr lang="it-IT" i="1" dirty="0" err="1" smtClean="0"/>
              <a:t>flamines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28"/>
            <a:ext cx="8191667" cy="6464776"/>
          </a:xfrm>
        </p:spPr>
      </p:pic>
    </p:spTree>
    <p:extLst>
      <p:ext uri="{BB962C8B-B14F-4D97-AF65-F5344CB8AC3E}">
        <p14:creationId xmlns:p14="http://schemas.microsoft.com/office/powerpoint/2010/main" val="7235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Processione scolpita a basso rilievo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8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41254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 littori e Augusto ( a destra 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76"/>
            <a:ext cx="8508437" cy="6381328"/>
          </a:xfrm>
        </p:spPr>
      </p:pic>
    </p:spTree>
    <p:extLst>
      <p:ext uri="{BB962C8B-B14F-4D97-AF65-F5344CB8AC3E}">
        <p14:creationId xmlns:p14="http://schemas.microsoft.com/office/powerpoint/2010/main" val="31184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 flamini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00"/>
            <a:ext cx="8508437" cy="6381328"/>
          </a:xfrm>
        </p:spPr>
      </p:pic>
    </p:spTree>
    <p:extLst>
      <p:ext uri="{BB962C8B-B14F-4D97-AF65-F5344CB8AC3E}">
        <p14:creationId xmlns:p14="http://schemas.microsoft.com/office/powerpoint/2010/main" val="1998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139748" cy="6104811"/>
          </a:xfrm>
        </p:spPr>
      </p:pic>
    </p:spTree>
    <p:extLst>
      <p:ext uri="{BB962C8B-B14F-4D97-AF65-F5344CB8AC3E}">
        <p14:creationId xmlns:p14="http://schemas.microsoft.com/office/powerpoint/2010/main" val="29615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428396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Agrippa ed il figlio Giulio Cesare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180" y="0"/>
            <a:ext cx="4763640" cy="6858000"/>
          </a:xfrm>
        </p:spPr>
      </p:pic>
    </p:spTree>
    <p:extLst>
      <p:ext uri="{BB962C8B-B14F-4D97-AF65-F5344CB8AC3E}">
        <p14:creationId xmlns:p14="http://schemas.microsoft.com/office/powerpoint/2010/main" val="30626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707904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Part. di Marco </a:t>
            </a:r>
            <a:r>
              <a:rPr lang="it-IT" dirty="0" err="1" smtClean="0"/>
              <a:t>Vipsanio</a:t>
            </a:r>
            <a:r>
              <a:rPr lang="it-IT" dirty="0" smtClean="0"/>
              <a:t> Agrippa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5396696" cy="6858000"/>
          </a:xfrm>
        </p:spPr>
      </p:pic>
    </p:spTree>
    <p:extLst>
      <p:ext uri="{BB962C8B-B14F-4D97-AF65-F5344CB8AC3E}">
        <p14:creationId xmlns:p14="http://schemas.microsoft.com/office/powerpoint/2010/main" val="31708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456384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Part. di Gaio Cesare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"/>
            <a:ext cx="5460231" cy="6957392"/>
          </a:xfrm>
        </p:spPr>
      </p:pic>
    </p:spTree>
    <p:extLst>
      <p:ext uri="{BB962C8B-B14F-4D97-AF65-F5344CB8AC3E}">
        <p14:creationId xmlns:p14="http://schemas.microsoft.com/office/powerpoint/2010/main" val="5212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43204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Livia, la sposa del </a:t>
            </a:r>
            <a:r>
              <a:rPr lang="it-IT" i="1" dirty="0" err="1" smtClean="0"/>
              <a:t>Princeps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4654320" cy="6858000"/>
          </a:xfrm>
        </p:spPr>
      </p:pic>
    </p:spTree>
    <p:extLst>
      <p:ext uri="{BB962C8B-B14F-4D97-AF65-F5344CB8AC3E}">
        <p14:creationId xmlns:p14="http://schemas.microsoft.com/office/powerpoint/2010/main" val="41817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Processione meridionale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" y="0"/>
            <a:ext cx="9104577" cy="6165304"/>
          </a:xfrm>
        </p:spPr>
      </p:pic>
    </p:spTree>
    <p:extLst>
      <p:ext uri="{BB962C8B-B14F-4D97-AF65-F5344CB8AC3E}">
        <p14:creationId xmlns:p14="http://schemas.microsoft.com/office/powerpoint/2010/main" val="1755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528392" cy="272231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Part. del personaggio coronato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2" y="-1"/>
            <a:ext cx="5422604" cy="6858000"/>
          </a:xfrm>
        </p:spPr>
      </p:pic>
    </p:spTree>
    <p:extLst>
      <p:ext uri="{BB962C8B-B14F-4D97-AF65-F5344CB8AC3E}">
        <p14:creationId xmlns:p14="http://schemas.microsoft.com/office/powerpoint/2010/main" val="18444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4008" y="134076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Antonia e Druso e personaggio femminile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5" y="0"/>
            <a:ext cx="4330437" cy="6858000"/>
          </a:xfrm>
        </p:spPr>
      </p:pic>
    </p:spTree>
    <p:extLst>
      <p:ext uri="{BB962C8B-B14F-4D97-AF65-F5344CB8AC3E}">
        <p14:creationId xmlns:p14="http://schemas.microsoft.com/office/powerpoint/2010/main" val="6781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600400" cy="214625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piccolo Germanico ritratto con toga e </a:t>
            </a:r>
            <a:r>
              <a:rPr lang="it-IT" i="1" dirty="0" smtClean="0"/>
              <a:t>bulla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626" y="-1"/>
            <a:ext cx="5375973" cy="6858000"/>
          </a:xfrm>
        </p:spPr>
      </p:pic>
    </p:spTree>
    <p:extLst>
      <p:ext uri="{BB962C8B-B14F-4D97-AF65-F5344CB8AC3E}">
        <p14:creationId xmlns:p14="http://schemas.microsoft.com/office/powerpoint/2010/main" val="29438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3635896" cy="171420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Part. Con Antonia maggiore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39" y="0"/>
            <a:ext cx="5410361" cy="6858000"/>
          </a:xfrm>
        </p:spPr>
      </p:pic>
    </p:spTree>
    <p:extLst>
      <p:ext uri="{BB962C8B-B14F-4D97-AF65-F5344CB8AC3E}">
        <p14:creationId xmlns:p14="http://schemas.microsoft.com/office/powerpoint/2010/main" val="29472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3635896" cy="2362274"/>
          </a:xfrm>
        </p:spPr>
        <p:txBody>
          <a:bodyPr/>
          <a:lstStyle/>
          <a:p>
            <a:r>
              <a:rPr lang="it-IT" dirty="0" smtClean="0"/>
              <a:t>Part. con Lucio Domizio </a:t>
            </a:r>
            <a:r>
              <a:rPr lang="it-IT" smtClean="0"/>
              <a:t>Enobarbo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61772" y="-1"/>
            <a:ext cx="5382227" cy="6858000"/>
          </a:xfrm>
        </p:spPr>
      </p:pic>
    </p:spTree>
    <p:extLst>
      <p:ext uri="{BB962C8B-B14F-4D97-AF65-F5344CB8AC3E}">
        <p14:creationId xmlns:p14="http://schemas.microsoft.com/office/powerpoint/2010/main" val="19659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68"/>
            <a:ext cx="8361284" cy="6891168"/>
          </a:xfrm>
        </p:spPr>
      </p:pic>
    </p:spTree>
    <p:extLst>
      <p:ext uri="{BB962C8B-B14F-4D97-AF65-F5344CB8AC3E}">
        <p14:creationId xmlns:p14="http://schemas.microsoft.com/office/powerpoint/2010/main" val="20799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8413" cy="5589240"/>
          </a:xfrm>
        </p:spPr>
      </p:pic>
    </p:spTree>
    <p:extLst>
      <p:ext uri="{BB962C8B-B14F-4D97-AF65-F5344CB8AC3E}">
        <p14:creationId xmlns:p14="http://schemas.microsoft.com/office/powerpoint/2010/main" val="38040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136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Calchi della Gens Julia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786" cy="6093296"/>
          </a:xfrm>
        </p:spPr>
      </p:pic>
    </p:spTree>
    <p:extLst>
      <p:ext uri="{BB962C8B-B14F-4D97-AF65-F5344CB8AC3E}">
        <p14:creationId xmlns:p14="http://schemas.microsoft.com/office/powerpoint/2010/main" val="14862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Calco di Roma con Vittoria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60"/>
            <a:ext cx="9159206" cy="6182464"/>
          </a:xfrm>
        </p:spPr>
      </p:pic>
    </p:spTree>
    <p:extLst>
      <p:ext uri="{BB962C8B-B14F-4D97-AF65-F5344CB8AC3E}">
        <p14:creationId xmlns:p14="http://schemas.microsoft.com/office/powerpoint/2010/main" val="8374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221088"/>
            <a:ext cx="9144000" cy="2636912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Pontifices</a:t>
            </a:r>
            <a:r>
              <a:rPr lang="it-IT" sz="2000" dirty="0" smtClean="0"/>
              <a:t>, </a:t>
            </a:r>
            <a:r>
              <a:rPr lang="it-IT" sz="2000" dirty="0" err="1" smtClean="0"/>
              <a:t>Augures</a:t>
            </a:r>
            <a:r>
              <a:rPr lang="it-IT" sz="2000" dirty="0" smtClean="0"/>
              <a:t>, </a:t>
            </a:r>
            <a:r>
              <a:rPr lang="it-IT" sz="2000" dirty="0" err="1" smtClean="0"/>
              <a:t>Flamines</a:t>
            </a:r>
            <a:r>
              <a:rPr lang="it-IT" sz="2000" dirty="0" smtClean="0"/>
              <a:t>,  </a:t>
            </a:r>
            <a:r>
              <a:rPr lang="it-IT" sz="2000" dirty="0" err="1" smtClean="0"/>
              <a:t>Familiares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7994"/>
            <a:ext cx="4614123" cy="302428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449232" cy="301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Primo tratto, molto </a:t>
            </a:r>
            <a:r>
              <a:rPr lang="it-IT" dirty="0" err="1" smtClean="0"/>
              <a:t>frmmentario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3568" y="32000"/>
            <a:ext cx="7785106" cy="6503608"/>
          </a:xfrm>
        </p:spPr>
      </p:pic>
    </p:spTree>
    <p:extLst>
      <p:ext uri="{BB962C8B-B14F-4D97-AF65-F5344CB8AC3E}">
        <p14:creationId xmlns:p14="http://schemas.microsoft.com/office/powerpoint/2010/main" val="15651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21014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Personaggio al seguito di Augusto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9178"/>
            <a:ext cx="4283985" cy="6932594"/>
          </a:xfrm>
        </p:spPr>
      </p:pic>
    </p:spTree>
    <p:extLst>
      <p:ext uri="{BB962C8B-B14F-4D97-AF65-F5344CB8AC3E}">
        <p14:creationId xmlns:p14="http://schemas.microsoft.com/office/powerpoint/2010/main" val="21354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Augusto ed i </a:t>
            </a:r>
            <a:r>
              <a:rPr lang="it-IT" i="1" dirty="0" err="1" smtClean="0"/>
              <a:t>flamines</a:t>
            </a:r>
            <a:endParaRPr lang="it-IT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"/>
            <a:ext cx="9184729" cy="6525344"/>
          </a:xfrm>
        </p:spPr>
      </p:pic>
    </p:spTree>
    <p:extLst>
      <p:ext uri="{BB962C8B-B14F-4D97-AF65-F5344CB8AC3E}">
        <p14:creationId xmlns:p14="http://schemas.microsoft.com/office/powerpoint/2010/main" val="41119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it-IT" i="1" dirty="0" err="1" smtClean="0"/>
              <a:t>Flamines</a:t>
            </a:r>
            <a:r>
              <a:rPr lang="it-IT" dirty="0" smtClean="0"/>
              <a:t>, Gaio Cesare, Livia o Giulia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" y="0"/>
            <a:ext cx="9167107" cy="6597352"/>
          </a:xfrm>
        </p:spPr>
      </p:pic>
    </p:spTree>
    <p:extLst>
      <p:ext uri="{BB962C8B-B14F-4D97-AF65-F5344CB8AC3E}">
        <p14:creationId xmlns:p14="http://schemas.microsoft.com/office/powerpoint/2010/main" val="560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Sequenza da Agrippa a Druso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517" y="-171400"/>
            <a:ext cx="9157517" cy="6597352"/>
          </a:xfrm>
        </p:spPr>
      </p:pic>
    </p:spTree>
    <p:extLst>
      <p:ext uri="{BB962C8B-B14F-4D97-AF65-F5344CB8AC3E}">
        <p14:creationId xmlns:p14="http://schemas.microsoft.com/office/powerpoint/2010/main" val="26821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81328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Antonia, Druso, Germanico, familiari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92" y="-171400"/>
            <a:ext cx="9335340" cy="6768752"/>
          </a:xfrm>
        </p:spPr>
      </p:pic>
    </p:spTree>
    <p:extLst>
      <p:ext uri="{BB962C8B-B14F-4D97-AF65-F5344CB8AC3E}">
        <p14:creationId xmlns:p14="http://schemas.microsoft.com/office/powerpoint/2010/main" val="40452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127</Words>
  <Application>Microsoft Office PowerPoint</Application>
  <PresentationFormat>Presentazione su schermo (4:3)</PresentationFormat>
  <Paragraphs>25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Procession meridionale</vt:lpstr>
      <vt:lpstr>Processione meridionale</vt:lpstr>
      <vt:lpstr>Pontifices, Augures, Flamines,  Familiares</vt:lpstr>
      <vt:lpstr>Primo tratto, molto frmmentario</vt:lpstr>
      <vt:lpstr>Personaggio al seguito di Augusto</vt:lpstr>
      <vt:lpstr>Augusto ed i flamines</vt:lpstr>
      <vt:lpstr>Flamines, Gaio Cesare, Livia o Giulia</vt:lpstr>
      <vt:lpstr>Sequenza da Agrippa a Druso</vt:lpstr>
      <vt:lpstr>Antonia, Druso, Germanico, familiari</vt:lpstr>
      <vt:lpstr>Personaggiotra due flamines</vt:lpstr>
      <vt:lpstr>Tre flamines</vt:lpstr>
      <vt:lpstr>Processione scolpita a basso rilievo</vt:lpstr>
      <vt:lpstr>I littori e Augusto ( a destra )</vt:lpstr>
      <vt:lpstr>I flamini</vt:lpstr>
      <vt:lpstr>Presentazione standard di PowerPoint</vt:lpstr>
      <vt:lpstr>Agrippa ed il figlio Giulio Cesare</vt:lpstr>
      <vt:lpstr>Part. di Marco Vipsanio Agrippa</vt:lpstr>
      <vt:lpstr>Part. di Gaio Cesare</vt:lpstr>
      <vt:lpstr>Livia, la sposa del Princeps</vt:lpstr>
      <vt:lpstr>Part. del personaggio coronato </vt:lpstr>
      <vt:lpstr>Antonia e Druso e personaggio femminile</vt:lpstr>
      <vt:lpstr>Il piccolo Germanico ritratto con toga e bulla</vt:lpstr>
      <vt:lpstr>Part. Con Antonia maggiore</vt:lpstr>
      <vt:lpstr>Part. con Lucio Domizio Enobarbo</vt:lpstr>
      <vt:lpstr>Presentazione standard di PowerPoint</vt:lpstr>
      <vt:lpstr>Presentazione standard di PowerPoint</vt:lpstr>
      <vt:lpstr>Presentazione standard di PowerPoint</vt:lpstr>
      <vt:lpstr>Calchi della Gens Julia</vt:lpstr>
      <vt:lpstr>Calco di Roma con Vittoria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13</cp:revision>
  <dcterms:created xsi:type="dcterms:W3CDTF">2016-09-10T14:15:02Z</dcterms:created>
  <dcterms:modified xsi:type="dcterms:W3CDTF">2016-09-12T13:47:37Z</dcterms:modified>
</cp:coreProperties>
</file>