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15" r:id="rId51"/>
    <p:sldId id="313" r:id="rId52"/>
    <p:sldId id="307" r:id="rId53"/>
    <p:sldId id="308" r:id="rId54"/>
    <p:sldId id="309" r:id="rId55"/>
    <p:sldId id="310" r:id="rId56"/>
    <p:sldId id="311" r:id="rId57"/>
    <p:sldId id="312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7B45C05C-6D74-4462-BF94-DF6FD12C8DCD}"/>
    <pc:docChg chg="custSel addSld delSld modSld">
      <pc:chgData name="Secondo Brunelli" userId="1361646665bb41ba" providerId="LiveId" clId="{7B45C05C-6D74-4462-BF94-DF6FD12C8DCD}" dt="2022-02-25T14:55:47.483" v="207" actId="47"/>
      <pc:docMkLst>
        <pc:docMk/>
      </pc:docMkLst>
      <pc:sldChg chg="del">
        <pc:chgData name="Secondo Brunelli" userId="1361646665bb41ba" providerId="LiveId" clId="{7B45C05C-6D74-4462-BF94-DF6FD12C8DCD}" dt="2022-02-25T13:52:23.401" v="4" actId="47"/>
        <pc:sldMkLst>
          <pc:docMk/>
          <pc:sldMk cId="1957445809" sldId="306"/>
        </pc:sldMkLst>
      </pc:sldChg>
      <pc:sldChg chg="addSp delSp modSp new mod">
        <pc:chgData name="Secondo Brunelli" userId="1361646665bb41ba" providerId="LiveId" clId="{7B45C05C-6D74-4462-BF94-DF6FD12C8DCD}" dt="2022-02-25T13:52:14.794" v="3" actId="14100"/>
        <pc:sldMkLst>
          <pc:docMk/>
          <pc:sldMk cId="2267855489" sldId="313"/>
        </pc:sldMkLst>
        <pc:spChg chg="del">
          <ac:chgData name="Secondo Brunelli" userId="1361646665bb41ba" providerId="LiveId" clId="{7B45C05C-6D74-4462-BF94-DF6FD12C8DCD}" dt="2022-02-25T13:52:06.528" v="1"/>
          <ac:spMkLst>
            <pc:docMk/>
            <pc:sldMk cId="2267855489" sldId="313"/>
            <ac:spMk id="3" creationId="{6EC8C8B5-784D-47C0-85E1-394D5DC16C7C}"/>
          </ac:spMkLst>
        </pc:spChg>
        <pc:picChg chg="add mod">
          <ac:chgData name="Secondo Brunelli" userId="1361646665bb41ba" providerId="LiveId" clId="{7B45C05C-6D74-4462-BF94-DF6FD12C8DCD}" dt="2022-02-25T13:52:14.794" v="3" actId="14100"/>
          <ac:picMkLst>
            <pc:docMk/>
            <pc:sldMk cId="2267855489" sldId="313"/>
            <ac:picMk id="5" creationId="{E180C90D-67C5-4100-AF5A-B745FAF35AB7}"/>
          </ac:picMkLst>
        </pc:picChg>
      </pc:sldChg>
      <pc:sldChg chg="delSp new del mod">
        <pc:chgData name="Secondo Brunelli" userId="1361646665bb41ba" providerId="LiveId" clId="{7B45C05C-6D74-4462-BF94-DF6FD12C8DCD}" dt="2022-02-25T13:54:25.767" v="13" actId="47"/>
        <pc:sldMkLst>
          <pc:docMk/>
          <pc:sldMk cId="4017684477" sldId="314"/>
        </pc:sldMkLst>
        <pc:spChg chg="del">
          <ac:chgData name="Secondo Brunelli" userId="1361646665bb41ba" providerId="LiveId" clId="{7B45C05C-6D74-4462-BF94-DF6FD12C8DCD}" dt="2022-02-25T13:54:05.582" v="12" actId="478"/>
          <ac:spMkLst>
            <pc:docMk/>
            <pc:sldMk cId="4017684477" sldId="314"/>
            <ac:spMk id="3" creationId="{40BB6073-0265-4D0A-9065-4AB76DC35E05}"/>
          </ac:spMkLst>
        </pc:spChg>
      </pc:sldChg>
      <pc:sldChg chg="addSp delSp modSp new mod">
        <pc:chgData name="Secondo Brunelli" userId="1361646665bb41ba" providerId="LiveId" clId="{7B45C05C-6D74-4462-BF94-DF6FD12C8DCD}" dt="2022-02-25T13:53:27.684" v="11" actId="14100"/>
        <pc:sldMkLst>
          <pc:docMk/>
          <pc:sldMk cId="2899946940" sldId="315"/>
        </pc:sldMkLst>
        <pc:spChg chg="del">
          <ac:chgData name="Secondo Brunelli" userId="1361646665bb41ba" providerId="LiveId" clId="{7B45C05C-6D74-4462-BF94-DF6FD12C8DCD}" dt="2022-02-25T13:53:08.547" v="7"/>
          <ac:spMkLst>
            <pc:docMk/>
            <pc:sldMk cId="2899946940" sldId="315"/>
            <ac:spMk id="3" creationId="{5A39F46E-617A-4D1A-9975-CF1D946843E1}"/>
          </ac:spMkLst>
        </pc:spChg>
        <pc:picChg chg="add mod">
          <ac:chgData name="Secondo Brunelli" userId="1361646665bb41ba" providerId="LiveId" clId="{7B45C05C-6D74-4462-BF94-DF6FD12C8DCD}" dt="2022-02-25T13:53:27.684" v="11" actId="14100"/>
          <ac:picMkLst>
            <pc:docMk/>
            <pc:sldMk cId="2899946940" sldId="315"/>
            <ac:picMk id="5" creationId="{97F9988F-AA5C-4BCF-99D7-2430A91E559A}"/>
          </ac:picMkLst>
        </pc:picChg>
      </pc:sldChg>
      <pc:sldChg chg="addSp delSp modSp new mod">
        <pc:chgData name="Secondo Brunelli" userId="1361646665bb41ba" providerId="LiveId" clId="{7B45C05C-6D74-4462-BF94-DF6FD12C8DCD}" dt="2022-02-25T13:56:22.869" v="33" actId="14100"/>
        <pc:sldMkLst>
          <pc:docMk/>
          <pc:sldMk cId="3789865793" sldId="316"/>
        </pc:sldMkLst>
        <pc:spChg chg="del">
          <ac:chgData name="Secondo Brunelli" userId="1361646665bb41ba" providerId="LiveId" clId="{7B45C05C-6D74-4462-BF94-DF6FD12C8DCD}" dt="2022-02-25T13:56:09.411" v="30"/>
          <ac:spMkLst>
            <pc:docMk/>
            <pc:sldMk cId="3789865793" sldId="316"/>
            <ac:spMk id="3" creationId="{8142920F-FA51-403E-AAA9-476DCE6C424B}"/>
          </ac:spMkLst>
        </pc:spChg>
        <pc:picChg chg="add mod">
          <ac:chgData name="Secondo Brunelli" userId="1361646665bb41ba" providerId="LiveId" clId="{7B45C05C-6D74-4462-BF94-DF6FD12C8DCD}" dt="2022-02-25T13:56:22.869" v="33" actId="14100"/>
          <ac:picMkLst>
            <pc:docMk/>
            <pc:sldMk cId="3789865793" sldId="316"/>
            <ac:picMk id="5" creationId="{2DBE2E23-BBE6-437D-8C03-57A2293D957E}"/>
          </ac:picMkLst>
        </pc:picChg>
      </pc:sldChg>
      <pc:sldChg chg="addSp delSp modSp new mod">
        <pc:chgData name="Secondo Brunelli" userId="1361646665bb41ba" providerId="LiveId" clId="{7B45C05C-6D74-4462-BF94-DF6FD12C8DCD}" dt="2022-02-25T13:56:44.452" v="36" actId="14100"/>
        <pc:sldMkLst>
          <pc:docMk/>
          <pc:sldMk cId="1387396385" sldId="317"/>
        </pc:sldMkLst>
        <pc:spChg chg="del">
          <ac:chgData name="Secondo Brunelli" userId="1361646665bb41ba" providerId="LiveId" clId="{7B45C05C-6D74-4462-BF94-DF6FD12C8DCD}" dt="2022-02-25T13:56:35.897" v="34"/>
          <ac:spMkLst>
            <pc:docMk/>
            <pc:sldMk cId="1387396385" sldId="317"/>
            <ac:spMk id="3" creationId="{58EFC04C-5CD7-4047-8A1B-B316E05956C0}"/>
          </ac:spMkLst>
        </pc:spChg>
        <pc:picChg chg="add mod">
          <ac:chgData name="Secondo Brunelli" userId="1361646665bb41ba" providerId="LiveId" clId="{7B45C05C-6D74-4462-BF94-DF6FD12C8DCD}" dt="2022-02-25T13:56:44.452" v="36" actId="14100"/>
          <ac:picMkLst>
            <pc:docMk/>
            <pc:sldMk cId="1387396385" sldId="317"/>
            <ac:picMk id="5" creationId="{688B456C-4F2A-4EE9-81B8-04172E30AACD}"/>
          </ac:picMkLst>
        </pc:picChg>
      </pc:sldChg>
      <pc:sldChg chg="addSp delSp modSp new mod">
        <pc:chgData name="Secondo Brunelli" userId="1361646665bb41ba" providerId="LiveId" clId="{7B45C05C-6D74-4462-BF94-DF6FD12C8DCD}" dt="2022-02-25T13:57:03.964" v="39" actId="14100"/>
        <pc:sldMkLst>
          <pc:docMk/>
          <pc:sldMk cId="807779508" sldId="318"/>
        </pc:sldMkLst>
        <pc:spChg chg="del">
          <ac:chgData name="Secondo Brunelli" userId="1361646665bb41ba" providerId="LiveId" clId="{7B45C05C-6D74-4462-BF94-DF6FD12C8DCD}" dt="2022-02-25T13:56:57.357" v="37"/>
          <ac:spMkLst>
            <pc:docMk/>
            <pc:sldMk cId="807779508" sldId="318"/>
            <ac:spMk id="3" creationId="{2533B3C5-BDA7-40DA-A2DE-0697DA474113}"/>
          </ac:spMkLst>
        </pc:spChg>
        <pc:picChg chg="add mod">
          <ac:chgData name="Secondo Brunelli" userId="1361646665bb41ba" providerId="LiveId" clId="{7B45C05C-6D74-4462-BF94-DF6FD12C8DCD}" dt="2022-02-25T13:57:03.964" v="39" actId="14100"/>
          <ac:picMkLst>
            <pc:docMk/>
            <pc:sldMk cId="807779508" sldId="318"/>
            <ac:picMk id="5" creationId="{A907B9FB-61E0-47CB-885C-091440D722FF}"/>
          </ac:picMkLst>
        </pc:picChg>
      </pc:sldChg>
      <pc:sldChg chg="addSp delSp modSp new mod">
        <pc:chgData name="Secondo Brunelli" userId="1361646665bb41ba" providerId="LiveId" clId="{7B45C05C-6D74-4462-BF94-DF6FD12C8DCD}" dt="2022-02-25T13:57:32.148" v="44" actId="1076"/>
        <pc:sldMkLst>
          <pc:docMk/>
          <pc:sldMk cId="3069394909" sldId="319"/>
        </pc:sldMkLst>
        <pc:spChg chg="del">
          <ac:chgData name="Secondo Brunelli" userId="1361646665bb41ba" providerId="LiveId" clId="{7B45C05C-6D74-4462-BF94-DF6FD12C8DCD}" dt="2022-02-25T13:57:16.873" v="40"/>
          <ac:spMkLst>
            <pc:docMk/>
            <pc:sldMk cId="3069394909" sldId="319"/>
            <ac:spMk id="3" creationId="{A8A31C65-7179-4538-A3A1-CC482B1A354B}"/>
          </ac:spMkLst>
        </pc:spChg>
        <pc:picChg chg="add mod">
          <ac:chgData name="Secondo Brunelli" userId="1361646665bb41ba" providerId="LiveId" clId="{7B45C05C-6D74-4462-BF94-DF6FD12C8DCD}" dt="2022-02-25T13:57:32.148" v="44" actId="1076"/>
          <ac:picMkLst>
            <pc:docMk/>
            <pc:sldMk cId="3069394909" sldId="319"/>
            <ac:picMk id="5" creationId="{8003FF30-52E3-47C7-A7F7-748369A269C8}"/>
          </ac:picMkLst>
        </pc:picChg>
      </pc:sldChg>
      <pc:sldChg chg="addSp delSp modSp new mod">
        <pc:chgData name="Secondo Brunelli" userId="1361646665bb41ba" providerId="LiveId" clId="{7B45C05C-6D74-4462-BF94-DF6FD12C8DCD}" dt="2022-02-25T13:57:56.620" v="47" actId="14100"/>
        <pc:sldMkLst>
          <pc:docMk/>
          <pc:sldMk cId="1730411347" sldId="320"/>
        </pc:sldMkLst>
        <pc:spChg chg="del">
          <ac:chgData name="Secondo Brunelli" userId="1361646665bb41ba" providerId="LiveId" clId="{7B45C05C-6D74-4462-BF94-DF6FD12C8DCD}" dt="2022-02-25T13:57:50.103" v="45"/>
          <ac:spMkLst>
            <pc:docMk/>
            <pc:sldMk cId="1730411347" sldId="320"/>
            <ac:spMk id="3" creationId="{C4DF448C-618B-453D-9A71-4C985B438289}"/>
          </ac:spMkLst>
        </pc:spChg>
        <pc:picChg chg="add mod">
          <ac:chgData name="Secondo Brunelli" userId="1361646665bb41ba" providerId="LiveId" clId="{7B45C05C-6D74-4462-BF94-DF6FD12C8DCD}" dt="2022-02-25T13:57:56.620" v="47" actId="14100"/>
          <ac:picMkLst>
            <pc:docMk/>
            <pc:sldMk cId="1730411347" sldId="320"/>
            <ac:picMk id="5" creationId="{3DDF736B-23A9-4DA6-A36D-F1C3A3A90BDF}"/>
          </ac:picMkLst>
        </pc:picChg>
      </pc:sldChg>
      <pc:sldChg chg="addSp delSp modSp new mod">
        <pc:chgData name="Secondo Brunelli" userId="1361646665bb41ba" providerId="LiveId" clId="{7B45C05C-6D74-4462-BF94-DF6FD12C8DCD}" dt="2022-02-25T13:58:16.296" v="50" actId="14100"/>
        <pc:sldMkLst>
          <pc:docMk/>
          <pc:sldMk cId="2624870030" sldId="321"/>
        </pc:sldMkLst>
        <pc:spChg chg="del">
          <ac:chgData name="Secondo Brunelli" userId="1361646665bb41ba" providerId="LiveId" clId="{7B45C05C-6D74-4462-BF94-DF6FD12C8DCD}" dt="2022-02-25T13:58:09.816" v="48"/>
          <ac:spMkLst>
            <pc:docMk/>
            <pc:sldMk cId="2624870030" sldId="321"/>
            <ac:spMk id="3" creationId="{A70FEB03-B280-4E3F-B9EE-2312CEE7FFF3}"/>
          </ac:spMkLst>
        </pc:spChg>
        <pc:picChg chg="add mod">
          <ac:chgData name="Secondo Brunelli" userId="1361646665bb41ba" providerId="LiveId" clId="{7B45C05C-6D74-4462-BF94-DF6FD12C8DCD}" dt="2022-02-25T13:58:16.296" v="50" actId="14100"/>
          <ac:picMkLst>
            <pc:docMk/>
            <pc:sldMk cId="2624870030" sldId="321"/>
            <ac:picMk id="5" creationId="{40C0AA18-7265-4B3E-88B3-BFEF1488AEA5}"/>
          </ac:picMkLst>
        </pc:picChg>
      </pc:sldChg>
      <pc:sldChg chg="addSp delSp modSp new mod">
        <pc:chgData name="Secondo Brunelli" userId="1361646665bb41ba" providerId="LiveId" clId="{7B45C05C-6D74-4462-BF94-DF6FD12C8DCD}" dt="2022-02-25T13:58:33.284" v="53" actId="14100"/>
        <pc:sldMkLst>
          <pc:docMk/>
          <pc:sldMk cId="1476521925" sldId="322"/>
        </pc:sldMkLst>
        <pc:spChg chg="del">
          <ac:chgData name="Secondo Brunelli" userId="1361646665bb41ba" providerId="LiveId" clId="{7B45C05C-6D74-4462-BF94-DF6FD12C8DCD}" dt="2022-02-25T13:58:25.075" v="51"/>
          <ac:spMkLst>
            <pc:docMk/>
            <pc:sldMk cId="1476521925" sldId="322"/>
            <ac:spMk id="3" creationId="{16939615-2283-461F-89A9-D58A2DBA6100}"/>
          </ac:spMkLst>
        </pc:spChg>
        <pc:picChg chg="add mod">
          <ac:chgData name="Secondo Brunelli" userId="1361646665bb41ba" providerId="LiveId" clId="{7B45C05C-6D74-4462-BF94-DF6FD12C8DCD}" dt="2022-02-25T13:58:33.284" v="53" actId="14100"/>
          <ac:picMkLst>
            <pc:docMk/>
            <pc:sldMk cId="1476521925" sldId="322"/>
            <ac:picMk id="5" creationId="{B127D8F0-1A5D-4954-8F2D-7ED423593743}"/>
          </ac:picMkLst>
        </pc:picChg>
      </pc:sldChg>
      <pc:sldChg chg="addSp delSp modSp new mod">
        <pc:chgData name="Secondo Brunelli" userId="1361646665bb41ba" providerId="LiveId" clId="{7B45C05C-6D74-4462-BF94-DF6FD12C8DCD}" dt="2022-02-25T13:58:53.424" v="56" actId="14100"/>
        <pc:sldMkLst>
          <pc:docMk/>
          <pc:sldMk cId="4080051756" sldId="323"/>
        </pc:sldMkLst>
        <pc:spChg chg="del">
          <ac:chgData name="Secondo Brunelli" userId="1361646665bb41ba" providerId="LiveId" clId="{7B45C05C-6D74-4462-BF94-DF6FD12C8DCD}" dt="2022-02-25T13:58:45.135" v="54"/>
          <ac:spMkLst>
            <pc:docMk/>
            <pc:sldMk cId="4080051756" sldId="323"/>
            <ac:spMk id="3" creationId="{A97116D6-C2A0-4EED-94B8-FB5A10865A99}"/>
          </ac:spMkLst>
        </pc:spChg>
        <pc:picChg chg="add mod">
          <ac:chgData name="Secondo Brunelli" userId="1361646665bb41ba" providerId="LiveId" clId="{7B45C05C-6D74-4462-BF94-DF6FD12C8DCD}" dt="2022-02-25T13:58:53.424" v="56" actId="14100"/>
          <ac:picMkLst>
            <pc:docMk/>
            <pc:sldMk cId="4080051756" sldId="323"/>
            <ac:picMk id="5" creationId="{DED66FAF-6FDA-4D1B-AC1E-C1AEAA177DB7}"/>
          </ac:picMkLst>
        </pc:picChg>
      </pc:sldChg>
      <pc:sldChg chg="addSp delSp modSp new mod">
        <pc:chgData name="Secondo Brunelli" userId="1361646665bb41ba" providerId="LiveId" clId="{7B45C05C-6D74-4462-BF94-DF6FD12C8DCD}" dt="2022-02-25T13:59:13.036" v="59" actId="14100"/>
        <pc:sldMkLst>
          <pc:docMk/>
          <pc:sldMk cId="34398151" sldId="324"/>
        </pc:sldMkLst>
        <pc:spChg chg="del">
          <ac:chgData name="Secondo Brunelli" userId="1361646665bb41ba" providerId="LiveId" clId="{7B45C05C-6D74-4462-BF94-DF6FD12C8DCD}" dt="2022-02-25T13:59:07.047" v="57"/>
          <ac:spMkLst>
            <pc:docMk/>
            <pc:sldMk cId="34398151" sldId="324"/>
            <ac:spMk id="3" creationId="{F64634D9-0FDC-4A90-94F9-8F7B76017666}"/>
          </ac:spMkLst>
        </pc:spChg>
        <pc:picChg chg="add mod">
          <ac:chgData name="Secondo Brunelli" userId="1361646665bb41ba" providerId="LiveId" clId="{7B45C05C-6D74-4462-BF94-DF6FD12C8DCD}" dt="2022-02-25T13:59:13.036" v="59" actId="14100"/>
          <ac:picMkLst>
            <pc:docMk/>
            <pc:sldMk cId="34398151" sldId="324"/>
            <ac:picMk id="5" creationId="{2AF237C8-9733-491C-9EF5-3B08171AB379}"/>
          </ac:picMkLst>
        </pc:picChg>
      </pc:sldChg>
      <pc:sldChg chg="addSp delSp modSp new mod">
        <pc:chgData name="Secondo Brunelli" userId="1361646665bb41ba" providerId="LiveId" clId="{7B45C05C-6D74-4462-BF94-DF6FD12C8DCD}" dt="2022-02-25T13:59:34.160" v="62" actId="14100"/>
        <pc:sldMkLst>
          <pc:docMk/>
          <pc:sldMk cId="2995547915" sldId="325"/>
        </pc:sldMkLst>
        <pc:spChg chg="del">
          <ac:chgData name="Secondo Brunelli" userId="1361646665bb41ba" providerId="LiveId" clId="{7B45C05C-6D74-4462-BF94-DF6FD12C8DCD}" dt="2022-02-25T13:59:24.798" v="60"/>
          <ac:spMkLst>
            <pc:docMk/>
            <pc:sldMk cId="2995547915" sldId="325"/>
            <ac:spMk id="3" creationId="{7F41FC1E-2CC8-4ABF-8597-EA6ED22E8508}"/>
          </ac:spMkLst>
        </pc:spChg>
        <pc:picChg chg="add mod">
          <ac:chgData name="Secondo Brunelli" userId="1361646665bb41ba" providerId="LiveId" clId="{7B45C05C-6D74-4462-BF94-DF6FD12C8DCD}" dt="2022-02-25T13:59:34.160" v="62" actId="14100"/>
          <ac:picMkLst>
            <pc:docMk/>
            <pc:sldMk cId="2995547915" sldId="325"/>
            <ac:picMk id="5" creationId="{BE09E509-6573-4754-8BA4-878429C1BD91}"/>
          </ac:picMkLst>
        </pc:picChg>
      </pc:sldChg>
      <pc:sldChg chg="addSp delSp modSp new mod">
        <pc:chgData name="Secondo Brunelli" userId="1361646665bb41ba" providerId="LiveId" clId="{7B45C05C-6D74-4462-BF94-DF6FD12C8DCD}" dt="2022-02-25T13:59:54.595" v="65" actId="14100"/>
        <pc:sldMkLst>
          <pc:docMk/>
          <pc:sldMk cId="2695985419" sldId="326"/>
        </pc:sldMkLst>
        <pc:spChg chg="del">
          <ac:chgData name="Secondo Brunelli" userId="1361646665bb41ba" providerId="LiveId" clId="{7B45C05C-6D74-4462-BF94-DF6FD12C8DCD}" dt="2022-02-25T13:55:28.004" v="25"/>
          <ac:spMkLst>
            <pc:docMk/>
            <pc:sldMk cId="2695985419" sldId="326"/>
            <ac:spMk id="3" creationId="{2685348E-3BF3-4745-9732-F74E21D3F839}"/>
          </ac:spMkLst>
        </pc:spChg>
        <pc:spChg chg="add del mod">
          <ac:chgData name="Secondo Brunelli" userId="1361646665bb41ba" providerId="LiveId" clId="{7B45C05C-6D74-4462-BF94-DF6FD12C8DCD}" dt="2022-02-25T13:59:47.367" v="63"/>
          <ac:spMkLst>
            <pc:docMk/>
            <pc:sldMk cId="2695985419" sldId="326"/>
            <ac:spMk id="7" creationId="{4AB24F53-FC2C-4DFD-AA0F-649640A4FC60}"/>
          </ac:spMkLst>
        </pc:spChg>
        <pc:picChg chg="add del mod">
          <ac:chgData name="Secondo Brunelli" userId="1361646665bb41ba" providerId="LiveId" clId="{7B45C05C-6D74-4462-BF94-DF6FD12C8DCD}" dt="2022-02-25T13:55:45.213" v="29" actId="478"/>
          <ac:picMkLst>
            <pc:docMk/>
            <pc:sldMk cId="2695985419" sldId="326"/>
            <ac:picMk id="5" creationId="{A36C02B9-D2A9-4B8B-B591-ED052189BE40}"/>
          </ac:picMkLst>
        </pc:picChg>
        <pc:picChg chg="add mod">
          <ac:chgData name="Secondo Brunelli" userId="1361646665bb41ba" providerId="LiveId" clId="{7B45C05C-6D74-4462-BF94-DF6FD12C8DCD}" dt="2022-02-25T13:59:54.595" v="65" actId="14100"/>
          <ac:picMkLst>
            <pc:docMk/>
            <pc:sldMk cId="2695985419" sldId="326"/>
            <ac:picMk id="9" creationId="{B521939D-C33E-4E0A-AE99-C123B5F13B83}"/>
          </ac:picMkLst>
        </pc:picChg>
      </pc:sldChg>
      <pc:sldChg chg="addSp delSp modSp new mod">
        <pc:chgData name="Secondo Brunelli" userId="1361646665bb41ba" providerId="LiveId" clId="{7B45C05C-6D74-4462-BF94-DF6FD12C8DCD}" dt="2022-02-25T14:01:17.160" v="91" actId="14100"/>
        <pc:sldMkLst>
          <pc:docMk/>
          <pc:sldMk cId="420616613" sldId="327"/>
        </pc:sldMkLst>
        <pc:spChg chg="del">
          <ac:chgData name="Secondo Brunelli" userId="1361646665bb41ba" providerId="LiveId" clId="{7B45C05C-6D74-4462-BF94-DF6FD12C8DCD}" dt="2022-02-25T14:01:10.151" v="89"/>
          <ac:spMkLst>
            <pc:docMk/>
            <pc:sldMk cId="420616613" sldId="327"/>
            <ac:spMk id="3" creationId="{E0E7B926-A58D-4F50-98C0-5C689204EF1C}"/>
          </ac:spMkLst>
        </pc:spChg>
        <pc:picChg chg="add mod">
          <ac:chgData name="Secondo Brunelli" userId="1361646665bb41ba" providerId="LiveId" clId="{7B45C05C-6D74-4462-BF94-DF6FD12C8DCD}" dt="2022-02-25T14:01:17.160" v="91" actId="14100"/>
          <ac:picMkLst>
            <pc:docMk/>
            <pc:sldMk cId="420616613" sldId="327"/>
            <ac:picMk id="5" creationId="{27426EF4-1318-4DA2-919B-EB07D6472905}"/>
          </ac:picMkLst>
        </pc:picChg>
      </pc:sldChg>
      <pc:sldChg chg="addSp delSp modSp new mod">
        <pc:chgData name="Secondo Brunelli" userId="1361646665bb41ba" providerId="LiveId" clId="{7B45C05C-6D74-4462-BF94-DF6FD12C8DCD}" dt="2022-02-25T14:01:30.572" v="94" actId="14100"/>
        <pc:sldMkLst>
          <pc:docMk/>
          <pc:sldMk cId="842972153" sldId="328"/>
        </pc:sldMkLst>
        <pc:spChg chg="del">
          <ac:chgData name="Secondo Brunelli" userId="1361646665bb41ba" providerId="LiveId" clId="{7B45C05C-6D74-4462-BF94-DF6FD12C8DCD}" dt="2022-02-25T14:01:24.291" v="92"/>
          <ac:spMkLst>
            <pc:docMk/>
            <pc:sldMk cId="842972153" sldId="328"/>
            <ac:spMk id="3" creationId="{510BDD91-2BE6-4AB6-A7D6-3D1EDCDB5041}"/>
          </ac:spMkLst>
        </pc:spChg>
        <pc:picChg chg="add mod">
          <ac:chgData name="Secondo Brunelli" userId="1361646665bb41ba" providerId="LiveId" clId="{7B45C05C-6D74-4462-BF94-DF6FD12C8DCD}" dt="2022-02-25T14:01:30.572" v="94" actId="14100"/>
          <ac:picMkLst>
            <pc:docMk/>
            <pc:sldMk cId="842972153" sldId="328"/>
            <ac:picMk id="5" creationId="{810FD2DC-6D84-4E5D-8908-D2F73E137E3E}"/>
          </ac:picMkLst>
        </pc:picChg>
      </pc:sldChg>
      <pc:sldChg chg="addSp delSp modSp new mod">
        <pc:chgData name="Secondo Brunelli" userId="1361646665bb41ba" providerId="LiveId" clId="{7B45C05C-6D74-4462-BF94-DF6FD12C8DCD}" dt="2022-02-25T14:01:52.963" v="97" actId="14100"/>
        <pc:sldMkLst>
          <pc:docMk/>
          <pc:sldMk cId="3699488432" sldId="329"/>
        </pc:sldMkLst>
        <pc:spChg chg="del">
          <ac:chgData name="Secondo Brunelli" userId="1361646665bb41ba" providerId="LiveId" clId="{7B45C05C-6D74-4462-BF94-DF6FD12C8DCD}" dt="2022-02-25T14:01:46.690" v="95"/>
          <ac:spMkLst>
            <pc:docMk/>
            <pc:sldMk cId="3699488432" sldId="329"/>
            <ac:spMk id="3" creationId="{4FDD2332-C8CD-4EB6-A681-9F665EE665C1}"/>
          </ac:spMkLst>
        </pc:spChg>
        <pc:picChg chg="add mod">
          <ac:chgData name="Secondo Brunelli" userId="1361646665bb41ba" providerId="LiveId" clId="{7B45C05C-6D74-4462-BF94-DF6FD12C8DCD}" dt="2022-02-25T14:01:52.963" v="97" actId="14100"/>
          <ac:picMkLst>
            <pc:docMk/>
            <pc:sldMk cId="3699488432" sldId="329"/>
            <ac:picMk id="5" creationId="{3C1EA198-A1D3-4A34-9601-11229DFF3E15}"/>
          </ac:picMkLst>
        </pc:picChg>
      </pc:sldChg>
      <pc:sldChg chg="addSp delSp modSp new mod">
        <pc:chgData name="Secondo Brunelli" userId="1361646665bb41ba" providerId="LiveId" clId="{7B45C05C-6D74-4462-BF94-DF6FD12C8DCD}" dt="2022-02-25T14:02:12.096" v="100" actId="14100"/>
        <pc:sldMkLst>
          <pc:docMk/>
          <pc:sldMk cId="326020178" sldId="330"/>
        </pc:sldMkLst>
        <pc:spChg chg="del">
          <ac:chgData name="Secondo Brunelli" userId="1361646665bb41ba" providerId="LiveId" clId="{7B45C05C-6D74-4462-BF94-DF6FD12C8DCD}" dt="2022-02-25T14:02:04.566" v="98"/>
          <ac:spMkLst>
            <pc:docMk/>
            <pc:sldMk cId="326020178" sldId="330"/>
            <ac:spMk id="3" creationId="{43307DD8-26D6-45A6-B1C8-9D0AD105975B}"/>
          </ac:spMkLst>
        </pc:spChg>
        <pc:picChg chg="add mod">
          <ac:chgData name="Secondo Brunelli" userId="1361646665bb41ba" providerId="LiveId" clId="{7B45C05C-6D74-4462-BF94-DF6FD12C8DCD}" dt="2022-02-25T14:02:12.096" v="100" actId="14100"/>
          <ac:picMkLst>
            <pc:docMk/>
            <pc:sldMk cId="326020178" sldId="330"/>
            <ac:picMk id="5" creationId="{BEA581E4-58B5-44BF-B118-E175BCBD9924}"/>
          </ac:picMkLst>
        </pc:picChg>
      </pc:sldChg>
      <pc:sldChg chg="addSp delSp modSp new mod">
        <pc:chgData name="Secondo Brunelli" userId="1361646665bb41ba" providerId="LiveId" clId="{7B45C05C-6D74-4462-BF94-DF6FD12C8DCD}" dt="2022-02-25T14:02:37.588" v="103" actId="14100"/>
        <pc:sldMkLst>
          <pc:docMk/>
          <pc:sldMk cId="2028631911" sldId="331"/>
        </pc:sldMkLst>
        <pc:spChg chg="del">
          <ac:chgData name="Secondo Brunelli" userId="1361646665bb41ba" providerId="LiveId" clId="{7B45C05C-6D74-4462-BF94-DF6FD12C8DCD}" dt="2022-02-25T14:02:31.224" v="101"/>
          <ac:spMkLst>
            <pc:docMk/>
            <pc:sldMk cId="2028631911" sldId="331"/>
            <ac:spMk id="3" creationId="{962EA7AD-D711-4E00-A1A7-8544EB997C68}"/>
          </ac:spMkLst>
        </pc:spChg>
        <pc:picChg chg="add mod">
          <ac:chgData name="Secondo Brunelli" userId="1361646665bb41ba" providerId="LiveId" clId="{7B45C05C-6D74-4462-BF94-DF6FD12C8DCD}" dt="2022-02-25T14:02:37.588" v="103" actId="14100"/>
          <ac:picMkLst>
            <pc:docMk/>
            <pc:sldMk cId="2028631911" sldId="331"/>
            <ac:picMk id="5" creationId="{20205444-B7BD-4C31-9412-012595F8AA58}"/>
          </ac:picMkLst>
        </pc:picChg>
      </pc:sldChg>
      <pc:sldChg chg="addSp delSp modSp new mod">
        <pc:chgData name="Secondo Brunelli" userId="1361646665bb41ba" providerId="LiveId" clId="{7B45C05C-6D74-4462-BF94-DF6FD12C8DCD}" dt="2022-02-25T14:02:57.556" v="107" actId="1076"/>
        <pc:sldMkLst>
          <pc:docMk/>
          <pc:sldMk cId="2834693053" sldId="332"/>
        </pc:sldMkLst>
        <pc:spChg chg="del">
          <ac:chgData name="Secondo Brunelli" userId="1361646665bb41ba" providerId="LiveId" clId="{7B45C05C-6D74-4462-BF94-DF6FD12C8DCD}" dt="2022-02-25T14:02:47.515" v="104"/>
          <ac:spMkLst>
            <pc:docMk/>
            <pc:sldMk cId="2834693053" sldId="332"/>
            <ac:spMk id="3" creationId="{AA2CE396-D8FD-4B0E-8491-92E08C60F484}"/>
          </ac:spMkLst>
        </pc:spChg>
        <pc:picChg chg="add mod">
          <ac:chgData name="Secondo Brunelli" userId="1361646665bb41ba" providerId="LiveId" clId="{7B45C05C-6D74-4462-BF94-DF6FD12C8DCD}" dt="2022-02-25T14:02:57.556" v="107" actId="1076"/>
          <ac:picMkLst>
            <pc:docMk/>
            <pc:sldMk cId="2834693053" sldId="332"/>
            <ac:picMk id="5" creationId="{63EC6BFD-A903-45CB-99BF-5722FE6DAC45}"/>
          </ac:picMkLst>
        </pc:picChg>
      </pc:sldChg>
      <pc:sldChg chg="addSp delSp modSp new mod">
        <pc:chgData name="Secondo Brunelli" userId="1361646665bb41ba" providerId="LiveId" clId="{7B45C05C-6D74-4462-BF94-DF6FD12C8DCD}" dt="2022-02-25T14:03:21.328" v="110" actId="14100"/>
        <pc:sldMkLst>
          <pc:docMk/>
          <pc:sldMk cId="1689353210" sldId="333"/>
        </pc:sldMkLst>
        <pc:spChg chg="del">
          <ac:chgData name="Secondo Brunelli" userId="1361646665bb41ba" providerId="LiveId" clId="{7B45C05C-6D74-4462-BF94-DF6FD12C8DCD}" dt="2022-02-25T14:03:14.554" v="108"/>
          <ac:spMkLst>
            <pc:docMk/>
            <pc:sldMk cId="1689353210" sldId="333"/>
            <ac:spMk id="3" creationId="{8F328AA0-50A4-4FA6-8E4A-F51DCB540DB7}"/>
          </ac:spMkLst>
        </pc:spChg>
        <pc:picChg chg="add mod">
          <ac:chgData name="Secondo Brunelli" userId="1361646665bb41ba" providerId="LiveId" clId="{7B45C05C-6D74-4462-BF94-DF6FD12C8DCD}" dt="2022-02-25T14:03:21.328" v="110" actId="14100"/>
          <ac:picMkLst>
            <pc:docMk/>
            <pc:sldMk cId="1689353210" sldId="333"/>
            <ac:picMk id="5" creationId="{774E685E-36D3-4569-AD17-A4E30C7918B1}"/>
          </ac:picMkLst>
        </pc:picChg>
      </pc:sldChg>
      <pc:sldChg chg="addSp delSp modSp new mod">
        <pc:chgData name="Secondo Brunelli" userId="1361646665bb41ba" providerId="LiveId" clId="{7B45C05C-6D74-4462-BF94-DF6FD12C8DCD}" dt="2022-02-25T14:03:42.984" v="113" actId="14100"/>
        <pc:sldMkLst>
          <pc:docMk/>
          <pc:sldMk cId="1727667746" sldId="334"/>
        </pc:sldMkLst>
        <pc:spChg chg="del">
          <ac:chgData name="Secondo Brunelli" userId="1361646665bb41ba" providerId="LiveId" clId="{7B45C05C-6D74-4462-BF94-DF6FD12C8DCD}" dt="2022-02-25T14:03:35.853" v="111"/>
          <ac:spMkLst>
            <pc:docMk/>
            <pc:sldMk cId="1727667746" sldId="334"/>
            <ac:spMk id="3" creationId="{D48C687C-A8A3-43AA-B04F-341126AE6348}"/>
          </ac:spMkLst>
        </pc:spChg>
        <pc:picChg chg="add mod">
          <ac:chgData name="Secondo Brunelli" userId="1361646665bb41ba" providerId="LiveId" clId="{7B45C05C-6D74-4462-BF94-DF6FD12C8DCD}" dt="2022-02-25T14:03:42.984" v="113" actId="14100"/>
          <ac:picMkLst>
            <pc:docMk/>
            <pc:sldMk cId="1727667746" sldId="334"/>
            <ac:picMk id="5" creationId="{A20CFB58-7CD2-4EDB-812F-BEECF8306767}"/>
          </ac:picMkLst>
        </pc:picChg>
      </pc:sldChg>
      <pc:sldChg chg="addSp delSp modSp new mod">
        <pc:chgData name="Secondo Brunelli" userId="1361646665bb41ba" providerId="LiveId" clId="{7B45C05C-6D74-4462-BF94-DF6FD12C8DCD}" dt="2022-02-25T14:04:17.740" v="116" actId="14100"/>
        <pc:sldMkLst>
          <pc:docMk/>
          <pc:sldMk cId="3697550547" sldId="335"/>
        </pc:sldMkLst>
        <pc:spChg chg="del">
          <ac:chgData name="Secondo Brunelli" userId="1361646665bb41ba" providerId="LiveId" clId="{7B45C05C-6D74-4462-BF94-DF6FD12C8DCD}" dt="2022-02-25T14:04:11.221" v="114"/>
          <ac:spMkLst>
            <pc:docMk/>
            <pc:sldMk cId="3697550547" sldId="335"/>
            <ac:spMk id="3" creationId="{1486A356-0AB4-4D54-AA4E-29DA2C343AF6}"/>
          </ac:spMkLst>
        </pc:spChg>
        <pc:picChg chg="add mod">
          <ac:chgData name="Secondo Brunelli" userId="1361646665bb41ba" providerId="LiveId" clId="{7B45C05C-6D74-4462-BF94-DF6FD12C8DCD}" dt="2022-02-25T14:04:17.740" v="116" actId="14100"/>
          <ac:picMkLst>
            <pc:docMk/>
            <pc:sldMk cId="3697550547" sldId="335"/>
            <ac:picMk id="5" creationId="{3E899570-2099-4ABD-BDAC-2454F06D491F}"/>
          </ac:picMkLst>
        </pc:picChg>
      </pc:sldChg>
      <pc:sldChg chg="addSp delSp modSp new mod">
        <pc:chgData name="Secondo Brunelli" userId="1361646665bb41ba" providerId="LiveId" clId="{7B45C05C-6D74-4462-BF94-DF6FD12C8DCD}" dt="2022-02-25T14:04:36.465" v="119" actId="14100"/>
        <pc:sldMkLst>
          <pc:docMk/>
          <pc:sldMk cId="1553882811" sldId="336"/>
        </pc:sldMkLst>
        <pc:spChg chg="del">
          <ac:chgData name="Secondo Brunelli" userId="1361646665bb41ba" providerId="LiveId" clId="{7B45C05C-6D74-4462-BF94-DF6FD12C8DCD}" dt="2022-02-25T14:04:30.631" v="117"/>
          <ac:spMkLst>
            <pc:docMk/>
            <pc:sldMk cId="1553882811" sldId="336"/>
            <ac:spMk id="3" creationId="{7875BC62-B216-42C0-BB17-5EABBB2DC7C0}"/>
          </ac:spMkLst>
        </pc:spChg>
        <pc:picChg chg="add mod">
          <ac:chgData name="Secondo Brunelli" userId="1361646665bb41ba" providerId="LiveId" clId="{7B45C05C-6D74-4462-BF94-DF6FD12C8DCD}" dt="2022-02-25T14:04:36.465" v="119" actId="14100"/>
          <ac:picMkLst>
            <pc:docMk/>
            <pc:sldMk cId="1553882811" sldId="336"/>
            <ac:picMk id="5" creationId="{BC990BEC-D47F-4462-A96A-1ECC8B6832EC}"/>
          </ac:picMkLst>
        </pc:picChg>
      </pc:sldChg>
      <pc:sldChg chg="addSp delSp modSp new mod">
        <pc:chgData name="Secondo Brunelli" userId="1361646665bb41ba" providerId="LiveId" clId="{7B45C05C-6D74-4462-BF94-DF6FD12C8DCD}" dt="2022-02-25T14:04:55.666" v="122" actId="14100"/>
        <pc:sldMkLst>
          <pc:docMk/>
          <pc:sldMk cId="1635770465" sldId="337"/>
        </pc:sldMkLst>
        <pc:spChg chg="del">
          <ac:chgData name="Secondo Brunelli" userId="1361646665bb41ba" providerId="LiveId" clId="{7B45C05C-6D74-4462-BF94-DF6FD12C8DCD}" dt="2022-02-25T14:04:48.977" v="120"/>
          <ac:spMkLst>
            <pc:docMk/>
            <pc:sldMk cId="1635770465" sldId="337"/>
            <ac:spMk id="3" creationId="{AF8D3093-0C64-4C31-B2C8-41FB64865D29}"/>
          </ac:spMkLst>
        </pc:spChg>
        <pc:picChg chg="add mod">
          <ac:chgData name="Secondo Brunelli" userId="1361646665bb41ba" providerId="LiveId" clId="{7B45C05C-6D74-4462-BF94-DF6FD12C8DCD}" dt="2022-02-25T14:04:55.666" v="122" actId="14100"/>
          <ac:picMkLst>
            <pc:docMk/>
            <pc:sldMk cId="1635770465" sldId="337"/>
            <ac:picMk id="5" creationId="{B6383180-198F-4ABC-9B0B-7F517F956E9F}"/>
          </ac:picMkLst>
        </pc:picChg>
      </pc:sldChg>
      <pc:sldChg chg="addSp delSp modSp new mod">
        <pc:chgData name="Secondo Brunelli" userId="1361646665bb41ba" providerId="LiveId" clId="{7B45C05C-6D74-4462-BF94-DF6FD12C8DCD}" dt="2022-02-25T14:05:14.664" v="125" actId="14100"/>
        <pc:sldMkLst>
          <pc:docMk/>
          <pc:sldMk cId="602260269" sldId="338"/>
        </pc:sldMkLst>
        <pc:spChg chg="del">
          <ac:chgData name="Secondo Brunelli" userId="1361646665bb41ba" providerId="LiveId" clId="{7B45C05C-6D74-4462-BF94-DF6FD12C8DCD}" dt="2022-02-25T14:05:07.584" v="123"/>
          <ac:spMkLst>
            <pc:docMk/>
            <pc:sldMk cId="602260269" sldId="338"/>
            <ac:spMk id="3" creationId="{1E2A784D-DA46-4E87-ADC8-E64D19C85354}"/>
          </ac:spMkLst>
        </pc:spChg>
        <pc:picChg chg="add mod">
          <ac:chgData name="Secondo Brunelli" userId="1361646665bb41ba" providerId="LiveId" clId="{7B45C05C-6D74-4462-BF94-DF6FD12C8DCD}" dt="2022-02-25T14:05:14.664" v="125" actId="14100"/>
          <ac:picMkLst>
            <pc:docMk/>
            <pc:sldMk cId="602260269" sldId="338"/>
            <ac:picMk id="5" creationId="{D2062820-1D57-4A15-BDCB-98CFC819FDB3}"/>
          </ac:picMkLst>
        </pc:picChg>
      </pc:sldChg>
      <pc:sldChg chg="addSp delSp modSp new mod">
        <pc:chgData name="Secondo Brunelli" userId="1361646665bb41ba" providerId="LiveId" clId="{7B45C05C-6D74-4462-BF94-DF6FD12C8DCD}" dt="2022-02-25T14:05:37.144" v="128" actId="14100"/>
        <pc:sldMkLst>
          <pc:docMk/>
          <pc:sldMk cId="117712070" sldId="339"/>
        </pc:sldMkLst>
        <pc:spChg chg="del">
          <ac:chgData name="Secondo Brunelli" userId="1361646665bb41ba" providerId="LiveId" clId="{7B45C05C-6D74-4462-BF94-DF6FD12C8DCD}" dt="2022-02-25T14:05:31.388" v="126"/>
          <ac:spMkLst>
            <pc:docMk/>
            <pc:sldMk cId="117712070" sldId="339"/>
            <ac:spMk id="3" creationId="{E65A9B62-B3B8-4136-88C4-62CAB7AA073C}"/>
          </ac:spMkLst>
        </pc:spChg>
        <pc:picChg chg="add mod">
          <ac:chgData name="Secondo Brunelli" userId="1361646665bb41ba" providerId="LiveId" clId="{7B45C05C-6D74-4462-BF94-DF6FD12C8DCD}" dt="2022-02-25T14:05:37.144" v="128" actId="14100"/>
          <ac:picMkLst>
            <pc:docMk/>
            <pc:sldMk cId="117712070" sldId="339"/>
            <ac:picMk id="5" creationId="{7BA9215F-F075-4DC6-AE19-90C4785EE5F3}"/>
          </ac:picMkLst>
        </pc:picChg>
      </pc:sldChg>
      <pc:sldChg chg="addSp delSp modSp new mod">
        <pc:chgData name="Secondo Brunelli" userId="1361646665bb41ba" providerId="LiveId" clId="{7B45C05C-6D74-4462-BF94-DF6FD12C8DCD}" dt="2022-02-25T14:05:52.932" v="131" actId="14100"/>
        <pc:sldMkLst>
          <pc:docMk/>
          <pc:sldMk cId="611088659" sldId="340"/>
        </pc:sldMkLst>
        <pc:spChg chg="del">
          <ac:chgData name="Secondo Brunelli" userId="1361646665bb41ba" providerId="LiveId" clId="{7B45C05C-6D74-4462-BF94-DF6FD12C8DCD}" dt="2022-02-25T14:05:46.960" v="129"/>
          <ac:spMkLst>
            <pc:docMk/>
            <pc:sldMk cId="611088659" sldId="340"/>
            <ac:spMk id="3" creationId="{EFA0B00C-2352-4D9A-9EAE-EA285DDA8154}"/>
          </ac:spMkLst>
        </pc:spChg>
        <pc:picChg chg="add mod">
          <ac:chgData name="Secondo Brunelli" userId="1361646665bb41ba" providerId="LiveId" clId="{7B45C05C-6D74-4462-BF94-DF6FD12C8DCD}" dt="2022-02-25T14:05:52.932" v="131" actId="14100"/>
          <ac:picMkLst>
            <pc:docMk/>
            <pc:sldMk cId="611088659" sldId="340"/>
            <ac:picMk id="5" creationId="{32A047A5-BAE4-4582-8C33-C0B11EECCF20}"/>
          </ac:picMkLst>
        </pc:picChg>
      </pc:sldChg>
      <pc:sldChg chg="addSp delSp modSp new mod">
        <pc:chgData name="Secondo Brunelli" userId="1361646665bb41ba" providerId="LiveId" clId="{7B45C05C-6D74-4462-BF94-DF6FD12C8DCD}" dt="2022-02-25T14:06:17.512" v="134" actId="14100"/>
        <pc:sldMkLst>
          <pc:docMk/>
          <pc:sldMk cId="3059537629" sldId="341"/>
        </pc:sldMkLst>
        <pc:spChg chg="del">
          <ac:chgData name="Secondo Brunelli" userId="1361646665bb41ba" providerId="LiveId" clId="{7B45C05C-6D74-4462-BF94-DF6FD12C8DCD}" dt="2022-02-25T14:06:11.256" v="132"/>
          <ac:spMkLst>
            <pc:docMk/>
            <pc:sldMk cId="3059537629" sldId="341"/>
            <ac:spMk id="3" creationId="{A01A13DB-A7A0-4060-A330-E9624BB829CC}"/>
          </ac:spMkLst>
        </pc:spChg>
        <pc:picChg chg="add mod">
          <ac:chgData name="Secondo Brunelli" userId="1361646665bb41ba" providerId="LiveId" clId="{7B45C05C-6D74-4462-BF94-DF6FD12C8DCD}" dt="2022-02-25T14:06:17.512" v="134" actId="14100"/>
          <ac:picMkLst>
            <pc:docMk/>
            <pc:sldMk cId="3059537629" sldId="341"/>
            <ac:picMk id="5" creationId="{D854F768-402E-4E3F-A084-D2F8962D0E29}"/>
          </ac:picMkLst>
        </pc:picChg>
      </pc:sldChg>
      <pc:sldChg chg="addSp delSp modSp new mod">
        <pc:chgData name="Secondo Brunelli" userId="1361646665bb41ba" providerId="LiveId" clId="{7B45C05C-6D74-4462-BF94-DF6FD12C8DCD}" dt="2022-02-25T14:06:37.024" v="137" actId="14100"/>
        <pc:sldMkLst>
          <pc:docMk/>
          <pc:sldMk cId="359267279" sldId="342"/>
        </pc:sldMkLst>
        <pc:spChg chg="del">
          <ac:chgData name="Secondo Brunelli" userId="1361646665bb41ba" providerId="LiveId" clId="{7B45C05C-6D74-4462-BF94-DF6FD12C8DCD}" dt="2022-02-25T14:06:29.889" v="135"/>
          <ac:spMkLst>
            <pc:docMk/>
            <pc:sldMk cId="359267279" sldId="342"/>
            <ac:spMk id="3" creationId="{67F85265-9A79-4F52-A3E8-0429B2A4409B}"/>
          </ac:spMkLst>
        </pc:spChg>
        <pc:picChg chg="add mod">
          <ac:chgData name="Secondo Brunelli" userId="1361646665bb41ba" providerId="LiveId" clId="{7B45C05C-6D74-4462-BF94-DF6FD12C8DCD}" dt="2022-02-25T14:06:37.024" v="137" actId="14100"/>
          <ac:picMkLst>
            <pc:docMk/>
            <pc:sldMk cId="359267279" sldId="342"/>
            <ac:picMk id="5" creationId="{619006C7-FDA8-4298-BED4-0D382B553D0F}"/>
          </ac:picMkLst>
        </pc:picChg>
      </pc:sldChg>
      <pc:sldChg chg="addSp delSp modSp new mod">
        <pc:chgData name="Secondo Brunelli" userId="1361646665bb41ba" providerId="LiveId" clId="{7B45C05C-6D74-4462-BF94-DF6FD12C8DCD}" dt="2022-02-25T14:07:01.861" v="140" actId="14100"/>
        <pc:sldMkLst>
          <pc:docMk/>
          <pc:sldMk cId="2644295757" sldId="343"/>
        </pc:sldMkLst>
        <pc:spChg chg="del">
          <ac:chgData name="Secondo Brunelli" userId="1361646665bb41ba" providerId="LiveId" clId="{7B45C05C-6D74-4462-BF94-DF6FD12C8DCD}" dt="2022-02-25T14:06:54.285" v="138"/>
          <ac:spMkLst>
            <pc:docMk/>
            <pc:sldMk cId="2644295757" sldId="343"/>
            <ac:spMk id="3" creationId="{33701E13-26AE-4E20-8EF6-5F176068EBCE}"/>
          </ac:spMkLst>
        </pc:spChg>
        <pc:picChg chg="add mod">
          <ac:chgData name="Secondo Brunelli" userId="1361646665bb41ba" providerId="LiveId" clId="{7B45C05C-6D74-4462-BF94-DF6FD12C8DCD}" dt="2022-02-25T14:07:01.861" v="140" actId="14100"/>
          <ac:picMkLst>
            <pc:docMk/>
            <pc:sldMk cId="2644295757" sldId="343"/>
            <ac:picMk id="5" creationId="{55C5BB3A-0CC3-4EA6-A3D4-473326504431}"/>
          </ac:picMkLst>
        </pc:picChg>
      </pc:sldChg>
      <pc:sldChg chg="addSp delSp modSp new mod">
        <pc:chgData name="Secondo Brunelli" userId="1361646665bb41ba" providerId="LiveId" clId="{7B45C05C-6D74-4462-BF94-DF6FD12C8DCD}" dt="2022-02-25T14:07:18.476" v="143" actId="14100"/>
        <pc:sldMkLst>
          <pc:docMk/>
          <pc:sldMk cId="3113004451" sldId="344"/>
        </pc:sldMkLst>
        <pc:spChg chg="del">
          <ac:chgData name="Secondo Brunelli" userId="1361646665bb41ba" providerId="LiveId" clId="{7B45C05C-6D74-4462-BF94-DF6FD12C8DCD}" dt="2022-02-25T14:07:11.596" v="141"/>
          <ac:spMkLst>
            <pc:docMk/>
            <pc:sldMk cId="3113004451" sldId="344"/>
            <ac:spMk id="3" creationId="{CD8C4497-9B77-4483-B9C9-0FBF03459880}"/>
          </ac:spMkLst>
        </pc:spChg>
        <pc:picChg chg="add mod">
          <ac:chgData name="Secondo Brunelli" userId="1361646665bb41ba" providerId="LiveId" clId="{7B45C05C-6D74-4462-BF94-DF6FD12C8DCD}" dt="2022-02-25T14:07:18.476" v="143" actId="14100"/>
          <ac:picMkLst>
            <pc:docMk/>
            <pc:sldMk cId="3113004451" sldId="344"/>
            <ac:picMk id="5" creationId="{47CBB710-64C7-4FA4-87B6-F974C9A14D9E}"/>
          </ac:picMkLst>
        </pc:picChg>
      </pc:sldChg>
      <pc:sldChg chg="addSp delSp modSp new mod">
        <pc:chgData name="Secondo Brunelli" userId="1361646665bb41ba" providerId="LiveId" clId="{7B45C05C-6D74-4462-BF94-DF6FD12C8DCD}" dt="2022-02-25T14:07:39.616" v="146" actId="14100"/>
        <pc:sldMkLst>
          <pc:docMk/>
          <pc:sldMk cId="3324240406" sldId="345"/>
        </pc:sldMkLst>
        <pc:spChg chg="del">
          <ac:chgData name="Secondo Brunelli" userId="1361646665bb41ba" providerId="LiveId" clId="{7B45C05C-6D74-4462-BF94-DF6FD12C8DCD}" dt="2022-02-25T14:00:32.773" v="85"/>
          <ac:spMkLst>
            <pc:docMk/>
            <pc:sldMk cId="3324240406" sldId="345"/>
            <ac:spMk id="3" creationId="{9C4442B7-68AB-4069-97C2-E6E5AAF583B6}"/>
          </ac:spMkLst>
        </pc:spChg>
        <pc:spChg chg="add del mod">
          <ac:chgData name="Secondo Brunelli" userId="1361646665bb41ba" providerId="LiveId" clId="{7B45C05C-6D74-4462-BF94-DF6FD12C8DCD}" dt="2022-02-25T14:07:33.142" v="144"/>
          <ac:spMkLst>
            <pc:docMk/>
            <pc:sldMk cId="3324240406" sldId="345"/>
            <ac:spMk id="7" creationId="{7A43856E-3833-4386-81E5-87C0BE23455E}"/>
          </ac:spMkLst>
        </pc:spChg>
        <pc:picChg chg="add del mod">
          <ac:chgData name="Secondo Brunelli" userId="1361646665bb41ba" providerId="LiveId" clId="{7B45C05C-6D74-4462-BF94-DF6FD12C8DCD}" dt="2022-02-25T14:00:56.300" v="88" actId="478"/>
          <ac:picMkLst>
            <pc:docMk/>
            <pc:sldMk cId="3324240406" sldId="345"/>
            <ac:picMk id="5" creationId="{49847F9C-FD7C-405F-AF3C-DCA4F15604E2}"/>
          </ac:picMkLst>
        </pc:picChg>
        <pc:picChg chg="add mod">
          <ac:chgData name="Secondo Brunelli" userId="1361646665bb41ba" providerId="LiveId" clId="{7B45C05C-6D74-4462-BF94-DF6FD12C8DCD}" dt="2022-02-25T14:07:39.616" v="146" actId="14100"/>
          <ac:picMkLst>
            <pc:docMk/>
            <pc:sldMk cId="3324240406" sldId="345"/>
            <ac:picMk id="9" creationId="{7B99F959-A436-4886-8738-8435F34678DB}"/>
          </ac:picMkLst>
        </pc:picChg>
      </pc:sldChg>
      <pc:sldChg chg="addSp delSp modSp new mod">
        <pc:chgData name="Secondo Brunelli" userId="1361646665bb41ba" providerId="LiveId" clId="{7B45C05C-6D74-4462-BF94-DF6FD12C8DCD}" dt="2022-02-25T14:08:19.808" v="161" actId="14100"/>
        <pc:sldMkLst>
          <pc:docMk/>
          <pc:sldMk cId="4115447224" sldId="346"/>
        </pc:sldMkLst>
        <pc:spChg chg="del">
          <ac:chgData name="Secondo Brunelli" userId="1361646665bb41ba" providerId="LiveId" clId="{7B45C05C-6D74-4462-BF94-DF6FD12C8DCD}" dt="2022-02-25T14:08:13.240" v="159"/>
          <ac:spMkLst>
            <pc:docMk/>
            <pc:sldMk cId="4115447224" sldId="346"/>
            <ac:spMk id="3" creationId="{98F4D06E-5155-4EA6-8693-BBF9093718DA}"/>
          </ac:spMkLst>
        </pc:spChg>
        <pc:picChg chg="add mod">
          <ac:chgData name="Secondo Brunelli" userId="1361646665bb41ba" providerId="LiveId" clId="{7B45C05C-6D74-4462-BF94-DF6FD12C8DCD}" dt="2022-02-25T14:08:19.808" v="161" actId="14100"/>
          <ac:picMkLst>
            <pc:docMk/>
            <pc:sldMk cId="4115447224" sldId="346"/>
            <ac:picMk id="5" creationId="{48C1798D-5158-4C0A-9F84-ADD3DEA80A73}"/>
          </ac:picMkLst>
        </pc:picChg>
      </pc:sldChg>
      <pc:sldChg chg="addSp delSp modSp new mod">
        <pc:chgData name="Secondo Brunelli" userId="1361646665bb41ba" providerId="LiveId" clId="{7B45C05C-6D74-4462-BF94-DF6FD12C8DCD}" dt="2022-02-25T14:08:33.816" v="164" actId="14100"/>
        <pc:sldMkLst>
          <pc:docMk/>
          <pc:sldMk cId="214143393" sldId="347"/>
        </pc:sldMkLst>
        <pc:spChg chg="del">
          <ac:chgData name="Secondo Brunelli" userId="1361646665bb41ba" providerId="LiveId" clId="{7B45C05C-6D74-4462-BF94-DF6FD12C8DCD}" dt="2022-02-25T14:08:27.879" v="162"/>
          <ac:spMkLst>
            <pc:docMk/>
            <pc:sldMk cId="214143393" sldId="347"/>
            <ac:spMk id="3" creationId="{63E2FF54-804B-4BAF-A23C-7EF235E59A17}"/>
          </ac:spMkLst>
        </pc:spChg>
        <pc:picChg chg="add mod">
          <ac:chgData name="Secondo Brunelli" userId="1361646665bb41ba" providerId="LiveId" clId="{7B45C05C-6D74-4462-BF94-DF6FD12C8DCD}" dt="2022-02-25T14:08:33.816" v="164" actId="14100"/>
          <ac:picMkLst>
            <pc:docMk/>
            <pc:sldMk cId="214143393" sldId="347"/>
            <ac:picMk id="5" creationId="{24F52581-D76A-47EF-87EF-8763F0BE67E9}"/>
          </ac:picMkLst>
        </pc:picChg>
      </pc:sldChg>
      <pc:sldChg chg="addSp delSp modSp new mod">
        <pc:chgData name="Secondo Brunelli" userId="1361646665bb41ba" providerId="LiveId" clId="{7B45C05C-6D74-4462-BF94-DF6FD12C8DCD}" dt="2022-02-25T14:08:53.964" v="168" actId="14100"/>
        <pc:sldMkLst>
          <pc:docMk/>
          <pc:sldMk cId="2157983451" sldId="348"/>
        </pc:sldMkLst>
        <pc:spChg chg="del">
          <ac:chgData name="Secondo Brunelli" userId="1361646665bb41ba" providerId="LiveId" clId="{7B45C05C-6D74-4462-BF94-DF6FD12C8DCD}" dt="2022-02-25T14:08:42.612" v="165"/>
          <ac:spMkLst>
            <pc:docMk/>
            <pc:sldMk cId="2157983451" sldId="348"/>
            <ac:spMk id="3" creationId="{BADBE0CD-4B3C-4A58-84C9-FD6C79BE8404}"/>
          </ac:spMkLst>
        </pc:spChg>
        <pc:picChg chg="add mod">
          <ac:chgData name="Secondo Brunelli" userId="1361646665bb41ba" providerId="LiveId" clId="{7B45C05C-6D74-4462-BF94-DF6FD12C8DCD}" dt="2022-02-25T14:08:53.964" v="168" actId="14100"/>
          <ac:picMkLst>
            <pc:docMk/>
            <pc:sldMk cId="2157983451" sldId="348"/>
            <ac:picMk id="5" creationId="{DFABD366-4D8D-4FE5-B97D-6FBD37067BD9}"/>
          </ac:picMkLst>
        </pc:picChg>
      </pc:sldChg>
      <pc:sldChg chg="addSp delSp modSp new mod">
        <pc:chgData name="Secondo Brunelli" userId="1361646665bb41ba" providerId="LiveId" clId="{7B45C05C-6D74-4462-BF94-DF6FD12C8DCD}" dt="2022-02-25T14:09:09.392" v="171" actId="14100"/>
        <pc:sldMkLst>
          <pc:docMk/>
          <pc:sldMk cId="4019752601" sldId="349"/>
        </pc:sldMkLst>
        <pc:spChg chg="del">
          <ac:chgData name="Secondo Brunelli" userId="1361646665bb41ba" providerId="LiveId" clId="{7B45C05C-6D74-4462-BF94-DF6FD12C8DCD}" dt="2022-02-25T14:09:03.753" v="169"/>
          <ac:spMkLst>
            <pc:docMk/>
            <pc:sldMk cId="4019752601" sldId="349"/>
            <ac:spMk id="3" creationId="{8C1D6E59-7DE9-4D17-A2F5-6CAD6980D414}"/>
          </ac:spMkLst>
        </pc:spChg>
        <pc:picChg chg="add mod">
          <ac:chgData name="Secondo Brunelli" userId="1361646665bb41ba" providerId="LiveId" clId="{7B45C05C-6D74-4462-BF94-DF6FD12C8DCD}" dt="2022-02-25T14:09:09.392" v="171" actId="14100"/>
          <ac:picMkLst>
            <pc:docMk/>
            <pc:sldMk cId="4019752601" sldId="349"/>
            <ac:picMk id="5" creationId="{2D30A5C5-1CB1-4391-BBE6-E823F0292F6A}"/>
          </ac:picMkLst>
        </pc:picChg>
      </pc:sldChg>
      <pc:sldChg chg="addSp delSp modSp new mod">
        <pc:chgData name="Secondo Brunelli" userId="1361646665bb41ba" providerId="LiveId" clId="{7B45C05C-6D74-4462-BF94-DF6FD12C8DCD}" dt="2022-02-25T14:09:26.080" v="174" actId="14100"/>
        <pc:sldMkLst>
          <pc:docMk/>
          <pc:sldMk cId="1196315591" sldId="350"/>
        </pc:sldMkLst>
        <pc:spChg chg="del">
          <ac:chgData name="Secondo Brunelli" userId="1361646665bb41ba" providerId="LiveId" clId="{7B45C05C-6D74-4462-BF94-DF6FD12C8DCD}" dt="2022-02-25T14:09:19.752" v="172"/>
          <ac:spMkLst>
            <pc:docMk/>
            <pc:sldMk cId="1196315591" sldId="350"/>
            <ac:spMk id="3" creationId="{58E57EF5-DC29-4A30-80A7-E8C11A420123}"/>
          </ac:spMkLst>
        </pc:spChg>
        <pc:picChg chg="add mod">
          <ac:chgData name="Secondo Brunelli" userId="1361646665bb41ba" providerId="LiveId" clId="{7B45C05C-6D74-4462-BF94-DF6FD12C8DCD}" dt="2022-02-25T14:09:26.080" v="174" actId="14100"/>
          <ac:picMkLst>
            <pc:docMk/>
            <pc:sldMk cId="1196315591" sldId="350"/>
            <ac:picMk id="5" creationId="{6149FC6E-A29C-4D7B-A11A-C6A6A23D2453}"/>
          </ac:picMkLst>
        </pc:picChg>
      </pc:sldChg>
      <pc:sldChg chg="addSp delSp modSp new mod">
        <pc:chgData name="Secondo Brunelli" userId="1361646665bb41ba" providerId="LiveId" clId="{7B45C05C-6D74-4462-BF94-DF6FD12C8DCD}" dt="2022-02-25T14:15:04.666" v="201" actId="478"/>
        <pc:sldMkLst>
          <pc:docMk/>
          <pc:sldMk cId="592044930" sldId="351"/>
        </pc:sldMkLst>
        <pc:spChg chg="del">
          <ac:chgData name="Secondo Brunelli" userId="1361646665bb41ba" providerId="LiveId" clId="{7B45C05C-6D74-4462-BF94-DF6FD12C8DCD}" dt="2022-02-25T14:14:10.206" v="195"/>
          <ac:spMkLst>
            <pc:docMk/>
            <pc:sldMk cId="592044930" sldId="351"/>
            <ac:spMk id="3" creationId="{245C33A9-A30B-4208-8A21-EB92DCBA6022}"/>
          </ac:spMkLst>
        </pc:spChg>
        <pc:picChg chg="add mod">
          <ac:chgData name="Secondo Brunelli" userId="1361646665bb41ba" providerId="LiveId" clId="{7B45C05C-6D74-4462-BF94-DF6FD12C8DCD}" dt="2022-02-25T14:14:10.206" v="195"/>
          <ac:picMkLst>
            <pc:docMk/>
            <pc:sldMk cId="592044930" sldId="351"/>
            <ac:picMk id="5" creationId="{4898ED15-CA12-45B8-941D-5811C801CF18}"/>
          </ac:picMkLst>
        </pc:picChg>
        <pc:picChg chg="add mod">
          <ac:chgData name="Secondo Brunelli" userId="1361646665bb41ba" providerId="LiveId" clId="{7B45C05C-6D74-4462-BF94-DF6FD12C8DCD}" dt="2022-02-25T14:14:10.206" v="195"/>
          <ac:picMkLst>
            <pc:docMk/>
            <pc:sldMk cId="592044930" sldId="351"/>
            <ac:picMk id="7" creationId="{722FFE5E-10B6-4350-8732-1CA7248D6328}"/>
          </ac:picMkLst>
        </pc:picChg>
        <pc:picChg chg="add mod">
          <ac:chgData name="Secondo Brunelli" userId="1361646665bb41ba" providerId="LiveId" clId="{7B45C05C-6D74-4462-BF94-DF6FD12C8DCD}" dt="2022-02-25T14:14:10.206" v="195"/>
          <ac:picMkLst>
            <pc:docMk/>
            <pc:sldMk cId="592044930" sldId="351"/>
            <ac:picMk id="9" creationId="{BF637CFA-0FF9-4C43-B882-85BC70F2BABF}"/>
          </ac:picMkLst>
        </pc:picChg>
        <pc:picChg chg="add mod">
          <ac:chgData name="Secondo Brunelli" userId="1361646665bb41ba" providerId="LiveId" clId="{7B45C05C-6D74-4462-BF94-DF6FD12C8DCD}" dt="2022-02-25T14:14:10.206" v="195"/>
          <ac:picMkLst>
            <pc:docMk/>
            <pc:sldMk cId="592044930" sldId="351"/>
            <ac:picMk id="11" creationId="{789936B3-B0F9-466E-963A-5575BED3BF74}"/>
          </ac:picMkLst>
        </pc:picChg>
        <pc:picChg chg="add mod">
          <ac:chgData name="Secondo Brunelli" userId="1361646665bb41ba" providerId="LiveId" clId="{7B45C05C-6D74-4462-BF94-DF6FD12C8DCD}" dt="2022-02-25T14:14:10.206" v="195"/>
          <ac:picMkLst>
            <pc:docMk/>
            <pc:sldMk cId="592044930" sldId="351"/>
            <ac:picMk id="13" creationId="{AB0E59EC-949D-446A-9F5D-D3DCF229E7A8}"/>
          </ac:picMkLst>
        </pc:picChg>
        <pc:picChg chg="add mod">
          <ac:chgData name="Secondo Brunelli" userId="1361646665bb41ba" providerId="LiveId" clId="{7B45C05C-6D74-4462-BF94-DF6FD12C8DCD}" dt="2022-02-25T14:14:26.709" v="196" actId="1076"/>
          <ac:picMkLst>
            <pc:docMk/>
            <pc:sldMk cId="592044930" sldId="351"/>
            <ac:picMk id="15" creationId="{B425737C-5D3E-406F-ACE5-7CDCCA526EC7}"/>
          </ac:picMkLst>
        </pc:picChg>
        <pc:picChg chg="add del mod">
          <ac:chgData name="Secondo Brunelli" userId="1361646665bb41ba" providerId="LiveId" clId="{7B45C05C-6D74-4462-BF94-DF6FD12C8DCD}" dt="2022-02-25T14:15:04.666" v="201" actId="478"/>
          <ac:picMkLst>
            <pc:docMk/>
            <pc:sldMk cId="592044930" sldId="351"/>
            <ac:picMk id="17" creationId="{3AEB71FC-3EC0-4D48-AFCA-ADB649A29185}"/>
          </ac:picMkLst>
        </pc:picChg>
        <pc:picChg chg="add del mod">
          <ac:chgData name="Secondo Brunelli" userId="1361646665bb41ba" providerId="LiveId" clId="{7B45C05C-6D74-4462-BF94-DF6FD12C8DCD}" dt="2022-02-25T14:14:58.122" v="200" actId="478"/>
          <ac:picMkLst>
            <pc:docMk/>
            <pc:sldMk cId="592044930" sldId="351"/>
            <ac:picMk id="19" creationId="{8407FA85-4EC5-4612-9A3F-84B2F09B5630}"/>
          </ac:picMkLst>
        </pc:picChg>
        <pc:picChg chg="add del mod">
          <ac:chgData name="Secondo Brunelli" userId="1361646665bb41ba" providerId="LiveId" clId="{7B45C05C-6D74-4462-BF94-DF6FD12C8DCD}" dt="2022-02-25T14:14:53.338" v="199" actId="478"/>
          <ac:picMkLst>
            <pc:docMk/>
            <pc:sldMk cId="592044930" sldId="351"/>
            <ac:picMk id="21" creationId="{54711BD2-9323-40F4-8D4C-99C2932351E6}"/>
          </ac:picMkLst>
        </pc:picChg>
        <pc:picChg chg="add del mod">
          <ac:chgData name="Secondo Brunelli" userId="1361646665bb41ba" providerId="LiveId" clId="{7B45C05C-6D74-4462-BF94-DF6FD12C8DCD}" dt="2022-02-25T14:14:45.174" v="198" actId="478"/>
          <ac:picMkLst>
            <pc:docMk/>
            <pc:sldMk cId="592044930" sldId="351"/>
            <ac:picMk id="23" creationId="{46F138A0-3883-42A2-B5A8-45DB97A14D5B}"/>
          </ac:picMkLst>
        </pc:picChg>
        <pc:picChg chg="add del mod">
          <ac:chgData name="Secondo Brunelli" userId="1361646665bb41ba" providerId="LiveId" clId="{7B45C05C-6D74-4462-BF94-DF6FD12C8DCD}" dt="2022-02-25T14:14:43.188" v="197" actId="478"/>
          <ac:picMkLst>
            <pc:docMk/>
            <pc:sldMk cId="592044930" sldId="351"/>
            <ac:picMk id="25" creationId="{51CA9B2F-EE8D-460D-B981-7D082F40F5D4}"/>
          </ac:picMkLst>
        </pc:picChg>
      </pc:sldChg>
      <pc:sldChg chg="addSp delSp modSp new del mod">
        <pc:chgData name="Secondo Brunelli" userId="1361646665bb41ba" providerId="LiveId" clId="{7B45C05C-6D74-4462-BF94-DF6FD12C8DCD}" dt="2022-02-25T14:10:28.007" v="184" actId="47"/>
        <pc:sldMkLst>
          <pc:docMk/>
          <pc:sldMk cId="2071674653" sldId="351"/>
        </pc:sldMkLst>
        <pc:spChg chg="del">
          <ac:chgData name="Secondo Brunelli" userId="1361646665bb41ba" providerId="LiveId" clId="{7B45C05C-6D74-4462-BF94-DF6FD12C8DCD}" dt="2022-02-25T14:09:50.733" v="175"/>
          <ac:spMkLst>
            <pc:docMk/>
            <pc:sldMk cId="2071674653" sldId="351"/>
            <ac:spMk id="3" creationId="{4CEFF625-E871-4768-8596-1BD0E916B1B5}"/>
          </ac:spMkLst>
        </pc:spChg>
        <pc:picChg chg="add mod">
          <ac:chgData name="Secondo Brunelli" userId="1361646665bb41ba" providerId="LiveId" clId="{7B45C05C-6D74-4462-BF94-DF6FD12C8DCD}" dt="2022-02-25T14:09:50.733" v="175"/>
          <ac:picMkLst>
            <pc:docMk/>
            <pc:sldMk cId="2071674653" sldId="351"/>
            <ac:picMk id="5" creationId="{E9432AB6-7E64-42B9-874B-4DFBE093AD60}"/>
          </ac:picMkLst>
        </pc:picChg>
        <pc:picChg chg="add mod">
          <ac:chgData name="Secondo Brunelli" userId="1361646665bb41ba" providerId="LiveId" clId="{7B45C05C-6D74-4462-BF94-DF6FD12C8DCD}" dt="2022-02-25T14:09:50.733" v="175"/>
          <ac:picMkLst>
            <pc:docMk/>
            <pc:sldMk cId="2071674653" sldId="351"/>
            <ac:picMk id="7" creationId="{AB1031CA-C0BA-4506-AE16-1A82B0375BCA}"/>
          </ac:picMkLst>
        </pc:picChg>
        <pc:picChg chg="add del mod">
          <ac:chgData name="Secondo Brunelli" userId="1361646665bb41ba" providerId="LiveId" clId="{7B45C05C-6D74-4462-BF94-DF6FD12C8DCD}" dt="2022-02-25T14:10:19.281" v="182" actId="478"/>
          <ac:picMkLst>
            <pc:docMk/>
            <pc:sldMk cId="2071674653" sldId="351"/>
            <ac:picMk id="9" creationId="{5695B230-1C3F-4728-8C50-435E451DBECA}"/>
          </ac:picMkLst>
        </pc:picChg>
        <pc:picChg chg="add mod">
          <ac:chgData name="Secondo Brunelli" userId="1361646665bb41ba" providerId="LiveId" clId="{7B45C05C-6D74-4462-BF94-DF6FD12C8DCD}" dt="2022-02-25T14:09:50.733" v="175"/>
          <ac:picMkLst>
            <pc:docMk/>
            <pc:sldMk cId="2071674653" sldId="351"/>
            <ac:picMk id="11" creationId="{266BF26F-5A4C-4D7D-84A6-DA62D79AF34E}"/>
          </ac:picMkLst>
        </pc:picChg>
        <pc:picChg chg="add mod">
          <ac:chgData name="Secondo Brunelli" userId="1361646665bb41ba" providerId="LiveId" clId="{7B45C05C-6D74-4462-BF94-DF6FD12C8DCD}" dt="2022-02-25T14:09:50.733" v="175"/>
          <ac:picMkLst>
            <pc:docMk/>
            <pc:sldMk cId="2071674653" sldId="351"/>
            <ac:picMk id="13" creationId="{83AB39C1-5124-4768-94DF-C11C695B1C32}"/>
          </ac:picMkLst>
        </pc:picChg>
        <pc:picChg chg="add del mod">
          <ac:chgData name="Secondo Brunelli" userId="1361646665bb41ba" providerId="LiveId" clId="{7B45C05C-6D74-4462-BF94-DF6FD12C8DCD}" dt="2022-02-25T14:10:12.394" v="177" actId="478"/>
          <ac:picMkLst>
            <pc:docMk/>
            <pc:sldMk cId="2071674653" sldId="351"/>
            <ac:picMk id="15" creationId="{9202B9E6-B2A3-4CD2-9899-8006CF39DCE2}"/>
          </ac:picMkLst>
        </pc:picChg>
        <pc:picChg chg="add mod">
          <ac:chgData name="Secondo Brunelli" userId="1361646665bb41ba" providerId="LiveId" clId="{7B45C05C-6D74-4462-BF94-DF6FD12C8DCD}" dt="2022-02-25T14:09:50.733" v="175"/>
          <ac:picMkLst>
            <pc:docMk/>
            <pc:sldMk cId="2071674653" sldId="351"/>
            <ac:picMk id="17" creationId="{45922295-FAA4-409D-86BA-9DE2108791EC}"/>
          </ac:picMkLst>
        </pc:picChg>
        <pc:picChg chg="add del mod">
          <ac:chgData name="Secondo Brunelli" userId="1361646665bb41ba" providerId="LiveId" clId="{7B45C05C-6D74-4462-BF94-DF6FD12C8DCD}" dt="2022-02-25T14:10:24.384" v="183" actId="478"/>
          <ac:picMkLst>
            <pc:docMk/>
            <pc:sldMk cId="2071674653" sldId="351"/>
            <ac:picMk id="19" creationId="{35E29373-FD1C-4A17-803C-9BCFE4796AB0}"/>
          </ac:picMkLst>
        </pc:picChg>
        <pc:picChg chg="add del mod">
          <ac:chgData name="Secondo Brunelli" userId="1361646665bb41ba" providerId="LiveId" clId="{7B45C05C-6D74-4462-BF94-DF6FD12C8DCD}" dt="2022-02-25T14:10:17.494" v="181" actId="478"/>
          <ac:picMkLst>
            <pc:docMk/>
            <pc:sldMk cId="2071674653" sldId="351"/>
            <ac:picMk id="21" creationId="{F1EE7C8D-CFBC-4EC9-AE47-F41D6FC129F0}"/>
          </ac:picMkLst>
        </pc:picChg>
        <pc:picChg chg="add del mod">
          <ac:chgData name="Secondo Brunelli" userId="1361646665bb41ba" providerId="LiveId" clId="{7B45C05C-6D74-4462-BF94-DF6FD12C8DCD}" dt="2022-02-25T14:10:16.035" v="179" actId="478"/>
          <ac:picMkLst>
            <pc:docMk/>
            <pc:sldMk cId="2071674653" sldId="351"/>
            <ac:picMk id="23" creationId="{6D209629-4374-4CC0-826A-9A277C9C75C8}"/>
          </ac:picMkLst>
        </pc:picChg>
        <pc:picChg chg="add del mod">
          <ac:chgData name="Secondo Brunelli" userId="1361646665bb41ba" providerId="LiveId" clId="{7B45C05C-6D74-4462-BF94-DF6FD12C8DCD}" dt="2022-02-25T14:10:15.036" v="178" actId="478"/>
          <ac:picMkLst>
            <pc:docMk/>
            <pc:sldMk cId="2071674653" sldId="351"/>
            <ac:picMk id="25" creationId="{DFC9758A-C9C2-427B-BC5E-DD709D3C13C8}"/>
          </ac:picMkLst>
        </pc:picChg>
      </pc:sldChg>
      <pc:sldChg chg="addSp delSp modSp new">
        <pc:chgData name="Secondo Brunelli" userId="1361646665bb41ba" providerId="LiveId" clId="{7B45C05C-6D74-4462-BF94-DF6FD12C8DCD}" dt="2022-02-25T14:15:24.172" v="203"/>
        <pc:sldMkLst>
          <pc:docMk/>
          <pc:sldMk cId="854470497" sldId="352"/>
        </pc:sldMkLst>
        <pc:spChg chg="del">
          <ac:chgData name="Secondo Brunelli" userId="1361646665bb41ba" providerId="LiveId" clId="{7B45C05C-6D74-4462-BF94-DF6FD12C8DCD}" dt="2022-02-25T14:15:24.172" v="203"/>
          <ac:spMkLst>
            <pc:docMk/>
            <pc:sldMk cId="854470497" sldId="352"/>
            <ac:spMk id="3" creationId="{1A5539A8-39F6-4D62-9EDB-313C2DF5B333}"/>
          </ac:spMkLst>
        </pc:sp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5" creationId="{CA1DB150-C18E-4937-A6DE-DDD64F7B8658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7" creationId="{1781724C-FB1F-4D93-890C-D702F5532703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9" creationId="{3F780ACD-7323-422E-8979-BACDEFE28BE1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11" creationId="{CD2A666E-05CD-4A5C-886F-E302C5524B16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13" creationId="{F9F3B875-9226-4294-88E7-4599018602E4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15" creationId="{ABEE03F4-DC5E-4C4A-B0F3-38EB18A1EE4D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17" creationId="{1B28CFE5-B206-468F-970B-8E551EB57404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19" creationId="{07418558-812E-4BEE-A133-28ABD29E42C1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21" creationId="{B023FA6A-9816-4C7E-87FB-111756727112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23" creationId="{975DE2E4-B7BD-484F-92A5-E09D1F754476}"/>
          </ac:picMkLst>
        </pc:picChg>
        <pc:picChg chg="add mod">
          <ac:chgData name="Secondo Brunelli" userId="1361646665bb41ba" providerId="LiveId" clId="{7B45C05C-6D74-4462-BF94-DF6FD12C8DCD}" dt="2022-02-25T14:15:24.172" v="203"/>
          <ac:picMkLst>
            <pc:docMk/>
            <pc:sldMk cId="854470497" sldId="352"/>
            <ac:picMk id="25" creationId="{F491409D-6048-4211-9D71-865417F467D7}"/>
          </ac:picMkLst>
        </pc:picChg>
      </pc:sldChg>
      <pc:sldChg chg="addSp delSp modSp new del">
        <pc:chgData name="Secondo Brunelli" userId="1361646665bb41ba" providerId="LiveId" clId="{7B45C05C-6D74-4462-BF94-DF6FD12C8DCD}" dt="2022-02-25T14:13:31.301" v="193" actId="47"/>
        <pc:sldMkLst>
          <pc:docMk/>
          <pc:sldMk cId="1394211479" sldId="352"/>
        </pc:sldMkLst>
        <pc:spChg chg="del">
          <ac:chgData name="Secondo Brunelli" userId="1361646665bb41ba" providerId="LiveId" clId="{7B45C05C-6D74-4462-BF94-DF6FD12C8DCD}" dt="2022-02-25T14:10:49.920" v="185"/>
          <ac:spMkLst>
            <pc:docMk/>
            <pc:sldMk cId="1394211479" sldId="352"/>
            <ac:spMk id="3" creationId="{EB21D046-0BA3-49DA-92B7-878313EAB939}"/>
          </ac:spMkLst>
        </pc:sp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5" creationId="{D708AE5A-8A7C-457D-A162-09FF0C59BD17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7" creationId="{5607ECC7-018A-4010-B843-4AE0D828F599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9" creationId="{09FD48D6-567B-4AB5-977F-1B1DF468A418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11" creationId="{3E6CD7D4-9940-4B15-BF8F-B0DB2D50C709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13" creationId="{E59B8346-6966-4B39-95EE-73B43627E380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15" creationId="{702D646E-AA44-4749-B0B5-56099D869653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17" creationId="{17051F79-B35C-4D1B-B898-5EEAC17977C8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19" creationId="{F818FAEE-FA6E-457E-A92F-1EAD2CE961FE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21" creationId="{E8496A97-5E4D-428A-9540-2FD4CAD87B59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23" creationId="{DFCE60A2-D814-4ECA-8437-7E13A69D837A}"/>
          </ac:picMkLst>
        </pc:picChg>
        <pc:picChg chg="add mod">
          <ac:chgData name="Secondo Brunelli" userId="1361646665bb41ba" providerId="LiveId" clId="{7B45C05C-6D74-4462-BF94-DF6FD12C8DCD}" dt="2022-02-25T14:10:49.920" v="185"/>
          <ac:picMkLst>
            <pc:docMk/>
            <pc:sldMk cId="1394211479" sldId="352"/>
            <ac:picMk id="25" creationId="{398FB6DA-095D-4B3C-83FB-71B36F43C450}"/>
          </ac:picMkLst>
        </pc:picChg>
      </pc:sldChg>
      <pc:sldChg chg="addSp delSp modSp new del">
        <pc:chgData name="Secondo Brunelli" userId="1361646665bb41ba" providerId="LiveId" clId="{7B45C05C-6D74-4462-BF94-DF6FD12C8DCD}" dt="2022-02-25T14:13:31.301" v="193" actId="47"/>
        <pc:sldMkLst>
          <pc:docMk/>
          <pc:sldMk cId="1461330308" sldId="353"/>
        </pc:sldMkLst>
        <pc:spChg chg="del">
          <ac:chgData name="Secondo Brunelli" userId="1361646665bb41ba" providerId="LiveId" clId="{7B45C05C-6D74-4462-BF94-DF6FD12C8DCD}" dt="2022-02-25T14:11:10.483" v="186"/>
          <ac:spMkLst>
            <pc:docMk/>
            <pc:sldMk cId="1461330308" sldId="353"/>
            <ac:spMk id="3" creationId="{E455FF6C-F42C-42BD-A84C-3B6B54B42A22}"/>
          </ac:spMkLst>
        </pc:sp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5" creationId="{DD3351A0-3192-4CA8-A051-0313EA64A3E7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7" creationId="{E9676D2C-CFFD-4D87-A76C-30143FF9ACE6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9" creationId="{D5220CCA-4B26-485C-8ABD-322A6B23CC7B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11" creationId="{5FD1B613-87CC-40AB-8C6F-E70293687381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13" creationId="{EBB9A0B0-9CF8-4B32-8851-B9B4FB25BA49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15" creationId="{FB26A157-3E52-4B30-AB37-24D6F90A6DCC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17" creationId="{4134F2C0-0277-4DCC-9469-C39C07802C01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19" creationId="{7A0C06F9-A64C-4128-8D3E-0FA108807F52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21" creationId="{FF4A48E8-9FD1-4D28-8716-7650F36FFD8A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23" creationId="{15C5A269-C935-4034-8C8E-2AF068971A37}"/>
          </ac:picMkLst>
        </pc:picChg>
        <pc:picChg chg="add mod">
          <ac:chgData name="Secondo Brunelli" userId="1361646665bb41ba" providerId="LiveId" clId="{7B45C05C-6D74-4462-BF94-DF6FD12C8DCD}" dt="2022-02-25T14:11:10.483" v="186"/>
          <ac:picMkLst>
            <pc:docMk/>
            <pc:sldMk cId="1461330308" sldId="353"/>
            <ac:picMk id="25" creationId="{48A56479-27AA-4768-B062-73E044F3A23C}"/>
          </ac:picMkLst>
        </pc:picChg>
      </pc:sldChg>
      <pc:sldChg chg="addSp delSp modSp new">
        <pc:chgData name="Secondo Brunelli" userId="1361646665bb41ba" providerId="LiveId" clId="{7B45C05C-6D74-4462-BF94-DF6FD12C8DCD}" dt="2022-02-25T14:15:55.434" v="205"/>
        <pc:sldMkLst>
          <pc:docMk/>
          <pc:sldMk cId="2104336362" sldId="353"/>
        </pc:sldMkLst>
        <pc:spChg chg="del">
          <ac:chgData name="Secondo Brunelli" userId="1361646665bb41ba" providerId="LiveId" clId="{7B45C05C-6D74-4462-BF94-DF6FD12C8DCD}" dt="2022-02-25T14:15:55.434" v="205"/>
          <ac:spMkLst>
            <pc:docMk/>
            <pc:sldMk cId="2104336362" sldId="353"/>
            <ac:spMk id="3" creationId="{A4464261-5296-47D3-98C8-1D16FFC8A99F}"/>
          </ac:spMkLst>
        </pc:sp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5" creationId="{48C52EA0-2AED-47EB-8ABE-9FF33387E619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7" creationId="{A5FF8924-BC95-430C-AC72-C0CA251A7AB1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9" creationId="{94E9AE86-8EA9-492B-B5D0-1229B3E29B17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11" creationId="{E9279B1A-3DC0-476F-8AAE-342424A9FB5B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13" creationId="{5A86EDE3-DBC4-4BF3-964D-21F85B98F2A7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15" creationId="{249A6FDE-8B1D-47D6-A638-D97ACFED7749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17" creationId="{7BDA0710-2CB0-4C60-BD78-BFD43A212D72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19" creationId="{85A90B44-F3D4-4553-B589-8CA735F12ED0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21" creationId="{4AFC855E-5934-45C2-9963-AB28A191AF1A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23" creationId="{618B9C5B-0E27-472A-9E80-21F37D837BE3}"/>
          </ac:picMkLst>
        </pc:picChg>
        <pc:picChg chg="add mod">
          <ac:chgData name="Secondo Brunelli" userId="1361646665bb41ba" providerId="LiveId" clId="{7B45C05C-6D74-4462-BF94-DF6FD12C8DCD}" dt="2022-02-25T14:15:55.434" v="205"/>
          <ac:picMkLst>
            <pc:docMk/>
            <pc:sldMk cId="2104336362" sldId="353"/>
            <ac:picMk id="25" creationId="{37280C80-3DB0-4380-AF2B-ED1AA8C67A7E}"/>
          </ac:picMkLst>
        </pc:picChg>
      </pc:sldChg>
      <pc:sldChg chg="addSp delSp modSp new del mod">
        <pc:chgData name="Secondo Brunelli" userId="1361646665bb41ba" providerId="LiveId" clId="{7B45C05C-6D74-4462-BF94-DF6FD12C8DCD}" dt="2022-02-25T14:13:31.301" v="193" actId="47"/>
        <pc:sldMkLst>
          <pc:docMk/>
          <pc:sldMk cId="983524768" sldId="354"/>
        </pc:sldMkLst>
        <pc:spChg chg="del">
          <ac:chgData name="Secondo Brunelli" userId="1361646665bb41ba" providerId="LiveId" clId="{7B45C05C-6D74-4462-BF94-DF6FD12C8DCD}" dt="2022-02-25T14:11:25.114" v="187"/>
          <ac:spMkLst>
            <pc:docMk/>
            <pc:sldMk cId="983524768" sldId="354"/>
            <ac:spMk id="3" creationId="{DE462AD7-D3D4-4550-8B7E-91FC04C13356}"/>
          </ac:spMkLst>
        </pc:sp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5" creationId="{05D2B6A9-CA2B-4738-8FE6-3508B45D442A}"/>
          </ac:picMkLst>
        </pc:pic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7" creationId="{2F0BF0C4-FCA6-4949-8713-6AB7E8284110}"/>
          </ac:picMkLst>
        </pc:pic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9" creationId="{C8352463-66B7-4418-B747-F684B45355DC}"/>
          </ac:picMkLst>
        </pc:pic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11" creationId="{0E106E17-B5A3-4149-AF36-59ABDA5E2149}"/>
          </ac:picMkLst>
        </pc:pic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13" creationId="{566ED897-6437-4337-B137-8E0E2D7AD341}"/>
          </ac:picMkLst>
        </pc:pic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15" creationId="{8202846E-D0C6-495B-8D6C-7844FB88FF70}"/>
          </ac:picMkLst>
        </pc:picChg>
        <pc:picChg chg="add del mod">
          <ac:chgData name="Secondo Brunelli" userId="1361646665bb41ba" providerId="LiveId" clId="{7B45C05C-6D74-4462-BF94-DF6FD12C8DCD}" dt="2022-02-25T14:13:21.319" v="192" actId="478"/>
          <ac:picMkLst>
            <pc:docMk/>
            <pc:sldMk cId="983524768" sldId="354"/>
            <ac:picMk id="17" creationId="{080E2E06-FA60-4553-8044-01305534D069}"/>
          </ac:picMkLst>
        </pc:picChg>
        <pc:picChg chg="add del mod">
          <ac:chgData name="Secondo Brunelli" userId="1361646665bb41ba" providerId="LiveId" clId="{7B45C05C-6D74-4462-BF94-DF6FD12C8DCD}" dt="2022-02-25T14:13:19.632" v="191" actId="478"/>
          <ac:picMkLst>
            <pc:docMk/>
            <pc:sldMk cId="983524768" sldId="354"/>
            <ac:picMk id="19" creationId="{530B9A65-7C7B-4042-B740-130E676FD57E}"/>
          </ac:picMkLst>
        </pc:picChg>
        <pc:picChg chg="add del mod">
          <ac:chgData name="Secondo Brunelli" userId="1361646665bb41ba" providerId="LiveId" clId="{7B45C05C-6D74-4462-BF94-DF6FD12C8DCD}" dt="2022-02-25T14:13:16.866" v="190" actId="478"/>
          <ac:picMkLst>
            <pc:docMk/>
            <pc:sldMk cId="983524768" sldId="354"/>
            <ac:picMk id="21" creationId="{EA5D3AF3-D895-4196-8825-33C9FC99EF20}"/>
          </ac:picMkLst>
        </pc:picChg>
        <pc:picChg chg="add mod">
          <ac:chgData name="Secondo Brunelli" userId="1361646665bb41ba" providerId="LiveId" clId="{7B45C05C-6D74-4462-BF94-DF6FD12C8DCD}" dt="2022-02-25T14:11:25.114" v="187"/>
          <ac:picMkLst>
            <pc:docMk/>
            <pc:sldMk cId="983524768" sldId="354"/>
            <ac:picMk id="23" creationId="{CFD537B3-3D39-4A1A-A63F-ABD660016F1F}"/>
          </ac:picMkLst>
        </pc:picChg>
        <pc:picChg chg="add del mod">
          <ac:chgData name="Secondo Brunelli" userId="1361646665bb41ba" providerId="LiveId" clId="{7B45C05C-6D74-4462-BF94-DF6FD12C8DCD}" dt="2022-02-25T14:13:11.566" v="189" actId="478"/>
          <ac:picMkLst>
            <pc:docMk/>
            <pc:sldMk cId="983524768" sldId="354"/>
            <ac:picMk id="25" creationId="{B89C4A99-7031-489D-AB5C-19C589FC04B4}"/>
          </ac:picMkLst>
        </pc:picChg>
      </pc:sldChg>
      <pc:sldChg chg="new del">
        <pc:chgData name="Secondo Brunelli" userId="1361646665bb41ba" providerId="LiveId" clId="{7B45C05C-6D74-4462-BF94-DF6FD12C8DCD}" dt="2022-02-25T14:55:47.483" v="207" actId="47"/>
        <pc:sldMkLst>
          <pc:docMk/>
          <pc:sldMk cId="1050860675" sldId="354"/>
        </pc:sldMkLst>
      </pc:sldChg>
      <pc:sldChg chg="new del">
        <pc:chgData name="Secondo Brunelli" userId="1361646665bb41ba" providerId="LiveId" clId="{7B45C05C-6D74-4462-BF94-DF6FD12C8DCD}" dt="2022-02-25T14:12:54.549" v="188" actId="47"/>
        <pc:sldMkLst>
          <pc:docMk/>
          <pc:sldMk cId="2786118895" sldId="355"/>
        </pc:sldMkLst>
      </pc:sldChg>
      <pc:sldChg chg="new del">
        <pc:chgData name="Secondo Brunelli" userId="1361646665bb41ba" providerId="LiveId" clId="{7B45C05C-6D74-4462-BF94-DF6FD12C8DCD}" dt="2022-02-25T14:12:54.549" v="188" actId="47"/>
        <pc:sldMkLst>
          <pc:docMk/>
          <pc:sldMk cId="783081150" sldId="356"/>
        </pc:sldMkLst>
      </pc:sldChg>
      <pc:sldChg chg="new del">
        <pc:chgData name="Secondo Brunelli" userId="1361646665bb41ba" providerId="LiveId" clId="{7B45C05C-6D74-4462-BF94-DF6FD12C8DCD}" dt="2022-02-25T14:12:54.549" v="188" actId="47"/>
        <pc:sldMkLst>
          <pc:docMk/>
          <pc:sldMk cId="3291281475" sldId="357"/>
        </pc:sldMkLst>
      </pc:sldChg>
    </pc:docChg>
  </pc:docChgLst>
  <pc:docChgLst>
    <pc:chgData name="Secondo Brunelli" userId="1361646665bb41ba" providerId="LiveId" clId="{775C7883-81B8-4A96-BB0F-F29530283113}"/>
    <pc:docChg chg="custSel addSld delSld modSld">
      <pc:chgData name="Secondo Brunelli" userId="1361646665bb41ba" providerId="LiveId" clId="{775C7883-81B8-4A96-BB0F-F29530283113}" dt="2022-02-25T10:10:59.854" v="110" actId="14100"/>
      <pc:docMkLst>
        <pc:docMk/>
      </pc:docMkLst>
      <pc:sldChg chg="addSp delSp modSp mod">
        <pc:chgData name="Secondo Brunelli" userId="1361646665bb41ba" providerId="LiveId" clId="{775C7883-81B8-4A96-BB0F-F29530283113}" dt="2022-02-25T09:58:53.298" v="2" actId="14100"/>
        <pc:sldMkLst>
          <pc:docMk/>
          <pc:sldMk cId="2103907077" sldId="291"/>
        </pc:sldMkLst>
        <pc:spChg chg="del">
          <ac:chgData name="Secondo Brunelli" userId="1361646665bb41ba" providerId="LiveId" clId="{775C7883-81B8-4A96-BB0F-F29530283113}" dt="2022-02-25T09:58:47.563" v="0"/>
          <ac:spMkLst>
            <pc:docMk/>
            <pc:sldMk cId="2103907077" sldId="291"/>
            <ac:spMk id="3" creationId="{BC7B59D3-0C62-4BB1-98F6-6D3A80338A26}"/>
          </ac:spMkLst>
        </pc:spChg>
        <pc:picChg chg="add mod">
          <ac:chgData name="Secondo Brunelli" userId="1361646665bb41ba" providerId="LiveId" clId="{775C7883-81B8-4A96-BB0F-F29530283113}" dt="2022-02-25T09:58:53.298" v="2" actId="14100"/>
          <ac:picMkLst>
            <pc:docMk/>
            <pc:sldMk cId="2103907077" sldId="291"/>
            <ac:picMk id="5" creationId="{8F629B37-2BE7-4650-903C-D3BE0599F114}"/>
          </ac:picMkLst>
        </pc:picChg>
      </pc:sldChg>
      <pc:sldChg chg="addSp delSp modSp new mod">
        <pc:chgData name="Secondo Brunelli" userId="1361646665bb41ba" providerId="LiveId" clId="{775C7883-81B8-4A96-BB0F-F29530283113}" dt="2022-02-25T09:59:25.257" v="18" actId="14100"/>
        <pc:sldMkLst>
          <pc:docMk/>
          <pc:sldMk cId="1809212239" sldId="292"/>
        </pc:sldMkLst>
        <pc:spChg chg="del">
          <ac:chgData name="Secondo Brunelli" userId="1361646665bb41ba" providerId="LiveId" clId="{775C7883-81B8-4A96-BB0F-F29530283113}" dt="2022-02-25T09:59:17.653" v="16"/>
          <ac:spMkLst>
            <pc:docMk/>
            <pc:sldMk cId="1809212239" sldId="292"/>
            <ac:spMk id="3" creationId="{F808DD9B-1A15-46E2-8A70-6AAC0B42ABDF}"/>
          </ac:spMkLst>
        </pc:spChg>
        <pc:picChg chg="add mod">
          <ac:chgData name="Secondo Brunelli" userId="1361646665bb41ba" providerId="LiveId" clId="{775C7883-81B8-4A96-BB0F-F29530283113}" dt="2022-02-25T09:59:25.257" v="18" actId="14100"/>
          <ac:picMkLst>
            <pc:docMk/>
            <pc:sldMk cId="1809212239" sldId="292"/>
            <ac:picMk id="5" creationId="{16CFCBFA-0228-4311-8D97-48D5C394D22F}"/>
          </ac:picMkLst>
        </pc:picChg>
      </pc:sldChg>
      <pc:sldChg chg="addSp delSp modSp new mod">
        <pc:chgData name="Secondo Brunelli" userId="1361646665bb41ba" providerId="LiveId" clId="{775C7883-81B8-4A96-BB0F-F29530283113}" dt="2022-02-25T09:59:44.717" v="22" actId="14100"/>
        <pc:sldMkLst>
          <pc:docMk/>
          <pc:sldMk cId="1730781227" sldId="293"/>
        </pc:sldMkLst>
        <pc:spChg chg="del">
          <ac:chgData name="Secondo Brunelli" userId="1361646665bb41ba" providerId="LiveId" clId="{775C7883-81B8-4A96-BB0F-F29530283113}" dt="2022-02-25T09:59:36.582" v="19"/>
          <ac:spMkLst>
            <pc:docMk/>
            <pc:sldMk cId="1730781227" sldId="293"/>
            <ac:spMk id="3" creationId="{28340211-807E-4334-9D13-C46C30ADD96B}"/>
          </ac:spMkLst>
        </pc:spChg>
        <pc:picChg chg="add mod">
          <ac:chgData name="Secondo Brunelli" userId="1361646665bb41ba" providerId="LiveId" clId="{775C7883-81B8-4A96-BB0F-F29530283113}" dt="2022-02-25T09:59:44.717" v="22" actId="14100"/>
          <ac:picMkLst>
            <pc:docMk/>
            <pc:sldMk cId="1730781227" sldId="293"/>
            <ac:picMk id="5" creationId="{7A6BE817-6125-4533-92B6-B70B6314BA5F}"/>
          </ac:picMkLst>
        </pc:picChg>
      </pc:sldChg>
      <pc:sldChg chg="addSp delSp modSp new mod">
        <pc:chgData name="Secondo Brunelli" userId="1361646665bb41ba" providerId="LiveId" clId="{775C7883-81B8-4A96-BB0F-F29530283113}" dt="2022-02-25T10:00:09.229" v="26" actId="14100"/>
        <pc:sldMkLst>
          <pc:docMk/>
          <pc:sldMk cId="3159636760" sldId="294"/>
        </pc:sldMkLst>
        <pc:spChg chg="del">
          <ac:chgData name="Secondo Brunelli" userId="1361646665bb41ba" providerId="LiveId" clId="{775C7883-81B8-4A96-BB0F-F29530283113}" dt="2022-02-25T09:59:57.863" v="23"/>
          <ac:spMkLst>
            <pc:docMk/>
            <pc:sldMk cId="3159636760" sldId="294"/>
            <ac:spMk id="3" creationId="{9093B26B-E2B0-40C0-9017-91391F540DF0}"/>
          </ac:spMkLst>
        </pc:spChg>
        <pc:picChg chg="add mod">
          <ac:chgData name="Secondo Brunelli" userId="1361646665bb41ba" providerId="LiveId" clId="{775C7883-81B8-4A96-BB0F-F29530283113}" dt="2022-02-25T10:00:09.229" v="26" actId="14100"/>
          <ac:picMkLst>
            <pc:docMk/>
            <pc:sldMk cId="3159636760" sldId="294"/>
            <ac:picMk id="5" creationId="{29AAC656-8BAE-4400-88A7-5033B56B0738}"/>
          </ac:picMkLst>
        </pc:picChg>
      </pc:sldChg>
      <pc:sldChg chg="addSp delSp modSp new mod">
        <pc:chgData name="Secondo Brunelli" userId="1361646665bb41ba" providerId="LiveId" clId="{775C7883-81B8-4A96-BB0F-F29530283113}" dt="2022-02-25T10:00:37.053" v="29" actId="14100"/>
        <pc:sldMkLst>
          <pc:docMk/>
          <pc:sldMk cId="1870140944" sldId="295"/>
        </pc:sldMkLst>
        <pc:spChg chg="del">
          <ac:chgData name="Secondo Brunelli" userId="1361646665bb41ba" providerId="LiveId" clId="{775C7883-81B8-4A96-BB0F-F29530283113}" dt="2022-02-25T10:00:31.032" v="27"/>
          <ac:spMkLst>
            <pc:docMk/>
            <pc:sldMk cId="1870140944" sldId="295"/>
            <ac:spMk id="3" creationId="{9167672B-2322-45AD-B8A0-247F7EEB0C04}"/>
          </ac:spMkLst>
        </pc:spChg>
        <pc:picChg chg="add mod">
          <ac:chgData name="Secondo Brunelli" userId="1361646665bb41ba" providerId="LiveId" clId="{775C7883-81B8-4A96-BB0F-F29530283113}" dt="2022-02-25T10:00:37.053" v="29" actId="14100"/>
          <ac:picMkLst>
            <pc:docMk/>
            <pc:sldMk cId="1870140944" sldId="295"/>
            <ac:picMk id="5" creationId="{F87A8E0E-C116-44FD-8323-50DDDFE67D1A}"/>
          </ac:picMkLst>
        </pc:picChg>
      </pc:sldChg>
      <pc:sldChg chg="addSp delSp modSp new mod">
        <pc:chgData name="Secondo Brunelli" userId="1361646665bb41ba" providerId="LiveId" clId="{775C7883-81B8-4A96-BB0F-F29530283113}" dt="2022-02-25T10:00:55.161" v="32" actId="14100"/>
        <pc:sldMkLst>
          <pc:docMk/>
          <pc:sldMk cId="2912128415" sldId="296"/>
        </pc:sldMkLst>
        <pc:spChg chg="del">
          <ac:chgData name="Secondo Brunelli" userId="1361646665bb41ba" providerId="LiveId" clId="{775C7883-81B8-4A96-BB0F-F29530283113}" dt="2022-02-25T10:00:47.488" v="30"/>
          <ac:spMkLst>
            <pc:docMk/>
            <pc:sldMk cId="2912128415" sldId="296"/>
            <ac:spMk id="3" creationId="{4C6B2188-B3BE-43D7-B8D4-3333187251F3}"/>
          </ac:spMkLst>
        </pc:spChg>
        <pc:picChg chg="add mod">
          <ac:chgData name="Secondo Brunelli" userId="1361646665bb41ba" providerId="LiveId" clId="{775C7883-81B8-4A96-BB0F-F29530283113}" dt="2022-02-25T10:00:55.161" v="32" actId="14100"/>
          <ac:picMkLst>
            <pc:docMk/>
            <pc:sldMk cId="2912128415" sldId="296"/>
            <ac:picMk id="5" creationId="{625E32B0-6619-44E1-9C88-C3B48ED1A976}"/>
          </ac:picMkLst>
        </pc:picChg>
      </pc:sldChg>
      <pc:sldChg chg="addSp delSp modSp new mod">
        <pc:chgData name="Secondo Brunelli" userId="1361646665bb41ba" providerId="LiveId" clId="{775C7883-81B8-4A96-BB0F-F29530283113}" dt="2022-02-25T10:01:17.931" v="35" actId="14100"/>
        <pc:sldMkLst>
          <pc:docMk/>
          <pc:sldMk cId="2136607924" sldId="297"/>
        </pc:sldMkLst>
        <pc:spChg chg="del">
          <ac:chgData name="Secondo Brunelli" userId="1361646665bb41ba" providerId="LiveId" clId="{775C7883-81B8-4A96-BB0F-F29530283113}" dt="2022-02-25T10:01:10.095" v="33"/>
          <ac:spMkLst>
            <pc:docMk/>
            <pc:sldMk cId="2136607924" sldId="297"/>
            <ac:spMk id="3" creationId="{BC79FA0E-61BE-4A96-9F1A-2D9347DC2F2A}"/>
          </ac:spMkLst>
        </pc:spChg>
        <pc:picChg chg="add mod">
          <ac:chgData name="Secondo Brunelli" userId="1361646665bb41ba" providerId="LiveId" clId="{775C7883-81B8-4A96-BB0F-F29530283113}" dt="2022-02-25T10:01:17.931" v="35" actId="14100"/>
          <ac:picMkLst>
            <pc:docMk/>
            <pc:sldMk cId="2136607924" sldId="297"/>
            <ac:picMk id="5" creationId="{3BE607C0-8F6E-482A-AFFD-03DBDFC09931}"/>
          </ac:picMkLst>
        </pc:picChg>
      </pc:sldChg>
      <pc:sldChg chg="addSp delSp modSp new mod">
        <pc:chgData name="Secondo Brunelli" userId="1361646665bb41ba" providerId="LiveId" clId="{775C7883-81B8-4A96-BB0F-F29530283113}" dt="2022-02-25T10:01:38.205" v="38" actId="14100"/>
        <pc:sldMkLst>
          <pc:docMk/>
          <pc:sldMk cId="4203777359" sldId="298"/>
        </pc:sldMkLst>
        <pc:spChg chg="del">
          <ac:chgData name="Secondo Brunelli" userId="1361646665bb41ba" providerId="LiveId" clId="{775C7883-81B8-4A96-BB0F-F29530283113}" dt="2022-02-25T10:01:30.738" v="36"/>
          <ac:spMkLst>
            <pc:docMk/>
            <pc:sldMk cId="4203777359" sldId="298"/>
            <ac:spMk id="3" creationId="{1785744C-AA5B-4D4D-9435-3F482D17F701}"/>
          </ac:spMkLst>
        </pc:spChg>
        <pc:picChg chg="add mod">
          <ac:chgData name="Secondo Brunelli" userId="1361646665bb41ba" providerId="LiveId" clId="{775C7883-81B8-4A96-BB0F-F29530283113}" dt="2022-02-25T10:01:38.205" v="38" actId="14100"/>
          <ac:picMkLst>
            <pc:docMk/>
            <pc:sldMk cId="4203777359" sldId="298"/>
            <ac:picMk id="5" creationId="{E98CF38D-136E-4DB5-AA83-A7C5DBEC71FF}"/>
          </ac:picMkLst>
        </pc:picChg>
      </pc:sldChg>
      <pc:sldChg chg="addSp delSp modSp new mod">
        <pc:chgData name="Secondo Brunelli" userId="1361646665bb41ba" providerId="LiveId" clId="{775C7883-81B8-4A96-BB0F-F29530283113}" dt="2022-02-25T10:02:03.985" v="41" actId="14100"/>
        <pc:sldMkLst>
          <pc:docMk/>
          <pc:sldMk cId="3982200459" sldId="299"/>
        </pc:sldMkLst>
        <pc:spChg chg="del">
          <ac:chgData name="Secondo Brunelli" userId="1361646665bb41ba" providerId="LiveId" clId="{775C7883-81B8-4A96-BB0F-F29530283113}" dt="2022-02-25T10:01:57.630" v="39"/>
          <ac:spMkLst>
            <pc:docMk/>
            <pc:sldMk cId="3982200459" sldId="299"/>
            <ac:spMk id="3" creationId="{62E1589A-9CFD-4138-A496-B6A20039A8F1}"/>
          </ac:spMkLst>
        </pc:spChg>
        <pc:picChg chg="add mod">
          <ac:chgData name="Secondo Brunelli" userId="1361646665bb41ba" providerId="LiveId" clId="{775C7883-81B8-4A96-BB0F-F29530283113}" dt="2022-02-25T10:02:03.985" v="41" actId="14100"/>
          <ac:picMkLst>
            <pc:docMk/>
            <pc:sldMk cId="3982200459" sldId="299"/>
            <ac:picMk id="5" creationId="{FD0729F2-49E7-416F-9CF7-000D58FCD242}"/>
          </ac:picMkLst>
        </pc:picChg>
      </pc:sldChg>
      <pc:sldChg chg="addSp delSp modSp new mod">
        <pc:chgData name="Secondo Brunelli" userId="1361646665bb41ba" providerId="LiveId" clId="{775C7883-81B8-4A96-BB0F-F29530283113}" dt="2022-02-25T10:02:24.025" v="45" actId="14100"/>
        <pc:sldMkLst>
          <pc:docMk/>
          <pc:sldMk cId="651913659" sldId="300"/>
        </pc:sldMkLst>
        <pc:spChg chg="del">
          <ac:chgData name="Secondo Brunelli" userId="1361646665bb41ba" providerId="LiveId" clId="{775C7883-81B8-4A96-BB0F-F29530283113}" dt="2022-02-25T10:02:14.142" v="42"/>
          <ac:spMkLst>
            <pc:docMk/>
            <pc:sldMk cId="651913659" sldId="300"/>
            <ac:spMk id="3" creationId="{6F538CED-4F6B-4F3D-8E52-A2E415488ED0}"/>
          </ac:spMkLst>
        </pc:spChg>
        <pc:picChg chg="add mod">
          <ac:chgData name="Secondo Brunelli" userId="1361646665bb41ba" providerId="LiveId" clId="{775C7883-81B8-4A96-BB0F-F29530283113}" dt="2022-02-25T10:02:24.025" v="45" actId="14100"/>
          <ac:picMkLst>
            <pc:docMk/>
            <pc:sldMk cId="651913659" sldId="300"/>
            <ac:picMk id="5" creationId="{72DEB969-4B2A-44E4-9F8E-DAD13CBF8887}"/>
          </ac:picMkLst>
        </pc:picChg>
      </pc:sldChg>
      <pc:sldChg chg="addSp delSp modSp new mod">
        <pc:chgData name="Secondo Brunelli" userId="1361646665bb41ba" providerId="LiveId" clId="{775C7883-81B8-4A96-BB0F-F29530283113}" dt="2022-02-25T10:02:48.070" v="48" actId="14100"/>
        <pc:sldMkLst>
          <pc:docMk/>
          <pc:sldMk cId="3059190126" sldId="301"/>
        </pc:sldMkLst>
        <pc:spChg chg="del">
          <ac:chgData name="Secondo Brunelli" userId="1361646665bb41ba" providerId="LiveId" clId="{775C7883-81B8-4A96-BB0F-F29530283113}" dt="2022-02-25T10:02:41.002" v="46"/>
          <ac:spMkLst>
            <pc:docMk/>
            <pc:sldMk cId="3059190126" sldId="301"/>
            <ac:spMk id="3" creationId="{A8644488-87F8-498B-9D3A-C4855BBDC208}"/>
          </ac:spMkLst>
        </pc:spChg>
        <pc:picChg chg="add mod">
          <ac:chgData name="Secondo Brunelli" userId="1361646665bb41ba" providerId="LiveId" clId="{775C7883-81B8-4A96-BB0F-F29530283113}" dt="2022-02-25T10:02:48.070" v="48" actId="14100"/>
          <ac:picMkLst>
            <pc:docMk/>
            <pc:sldMk cId="3059190126" sldId="301"/>
            <ac:picMk id="5" creationId="{9EEC96EF-80D8-4237-8034-1A25626B6316}"/>
          </ac:picMkLst>
        </pc:picChg>
      </pc:sldChg>
      <pc:sldChg chg="addSp delSp modSp new mod">
        <pc:chgData name="Secondo Brunelli" userId="1361646665bb41ba" providerId="LiveId" clId="{775C7883-81B8-4A96-BB0F-F29530283113}" dt="2022-02-25T10:03:28.393" v="53" actId="14100"/>
        <pc:sldMkLst>
          <pc:docMk/>
          <pc:sldMk cId="3015667784" sldId="302"/>
        </pc:sldMkLst>
        <pc:spChg chg="del">
          <ac:chgData name="Secondo Brunelli" userId="1361646665bb41ba" providerId="LiveId" clId="{775C7883-81B8-4A96-BB0F-F29530283113}" dt="2022-02-25T10:03:18.094" v="49"/>
          <ac:spMkLst>
            <pc:docMk/>
            <pc:sldMk cId="3015667784" sldId="302"/>
            <ac:spMk id="3" creationId="{DF3325F8-EFFD-4572-910F-B402CA45AD61}"/>
          </ac:spMkLst>
        </pc:spChg>
        <pc:picChg chg="add mod">
          <ac:chgData name="Secondo Brunelli" userId="1361646665bb41ba" providerId="LiveId" clId="{775C7883-81B8-4A96-BB0F-F29530283113}" dt="2022-02-25T10:03:28.393" v="53" actId="14100"/>
          <ac:picMkLst>
            <pc:docMk/>
            <pc:sldMk cId="3015667784" sldId="302"/>
            <ac:picMk id="5" creationId="{CDA26A0D-0C4C-4213-B336-E9EDACD7A058}"/>
          </ac:picMkLst>
        </pc:picChg>
      </pc:sldChg>
      <pc:sldChg chg="addSp delSp modSp new mod">
        <pc:chgData name="Secondo Brunelli" userId="1361646665bb41ba" providerId="LiveId" clId="{775C7883-81B8-4A96-BB0F-F29530283113}" dt="2022-02-25T10:05:43.417" v="67" actId="1076"/>
        <pc:sldMkLst>
          <pc:docMk/>
          <pc:sldMk cId="3128558704" sldId="303"/>
        </pc:sldMkLst>
        <pc:spChg chg="del">
          <ac:chgData name="Secondo Brunelli" userId="1361646665bb41ba" providerId="LiveId" clId="{775C7883-81B8-4A96-BB0F-F29530283113}" dt="2022-02-25T10:04:16.949" v="54"/>
          <ac:spMkLst>
            <pc:docMk/>
            <pc:sldMk cId="3128558704" sldId="303"/>
            <ac:spMk id="3" creationId="{8BF76E04-76D1-430D-8657-249648B925B7}"/>
          </ac:spMkLst>
        </pc:spChg>
        <pc:spChg chg="add del mod">
          <ac:chgData name="Secondo Brunelli" userId="1361646665bb41ba" providerId="LiveId" clId="{775C7883-81B8-4A96-BB0F-F29530283113}" dt="2022-02-25T10:05:22.363" v="62"/>
          <ac:spMkLst>
            <pc:docMk/>
            <pc:sldMk cId="3128558704" sldId="303"/>
            <ac:spMk id="13" creationId="{36599AC4-F173-4332-9F89-11CB5454D39D}"/>
          </ac:spMkLst>
        </pc:spChg>
        <pc:picChg chg="add del mod">
          <ac:chgData name="Secondo Brunelli" userId="1361646665bb41ba" providerId="LiveId" clId="{775C7883-81B8-4A96-BB0F-F29530283113}" dt="2022-02-25T10:05:10.093" v="61" actId="478"/>
          <ac:picMkLst>
            <pc:docMk/>
            <pc:sldMk cId="3128558704" sldId="303"/>
            <ac:picMk id="5" creationId="{19BC331D-E6C1-486C-950C-309CC4FD03A0}"/>
          </ac:picMkLst>
        </pc:picChg>
        <pc:picChg chg="add del mod">
          <ac:chgData name="Secondo Brunelli" userId="1361646665bb41ba" providerId="LiveId" clId="{775C7883-81B8-4A96-BB0F-F29530283113}" dt="2022-02-25T10:05:02.897" v="60" actId="478"/>
          <ac:picMkLst>
            <pc:docMk/>
            <pc:sldMk cId="3128558704" sldId="303"/>
            <ac:picMk id="7" creationId="{AA8DB2F8-7A42-4C18-A517-5DC9F8A1F2E7}"/>
          </ac:picMkLst>
        </pc:picChg>
        <pc:picChg chg="add del mod">
          <ac:chgData name="Secondo Brunelli" userId="1361646665bb41ba" providerId="LiveId" clId="{775C7883-81B8-4A96-BB0F-F29530283113}" dt="2022-02-25T10:04:36.122" v="56" actId="478"/>
          <ac:picMkLst>
            <pc:docMk/>
            <pc:sldMk cId="3128558704" sldId="303"/>
            <ac:picMk id="9" creationId="{EEBC84A4-2727-460B-BFEA-CE7127318A2E}"/>
          </ac:picMkLst>
        </pc:picChg>
        <pc:picChg chg="add del mod">
          <ac:chgData name="Secondo Brunelli" userId="1361646665bb41ba" providerId="LiveId" clId="{775C7883-81B8-4A96-BB0F-F29530283113}" dt="2022-02-25T10:04:55.908" v="59" actId="478"/>
          <ac:picMkLst>
            <pc:docMk/>
            <pc:sldMk cId="3128558704" sldId="303"/>
            <ac:picMk id="11" creationId="{82A4D2FF-1912-44BD-AEA7-69AF4756F00E}"/>
          </ac:picMkLst>
        </pc:picChg>
        <pc:picChg chg="add mod">
          <ac:chgData name="Secondo Brunelli" userId="1361646665bb41ba" providerId="LiveId" clId="{775C7883-81B8-4A96-BB0F-F29530283113}" dt="2022-02-25T10:05:43.417" v="67" actId="1076"/>
          <ac:picMkLst>
            <pc:docMk/>
            <pc:sldMk cId="3128558704" sldId="303"/>
            <ac:picMk id="15" creationId="{CB7F2787-9F0A-44C8-925C-4AD67C5062F5}"/>
          </ac:picMkLst>
        </pc:picChg>
      </pc:sldChg>
      <pc:sldChg chg="addSp delSp modSp new mod">
        <pc:chgData name="Secondo Brunelli" userId="1361646665bb41ba" providerId="LiveId" clId="{775C7883-81B8-4A96-BB0F-F29530283113}" dt="2022-02-25T10:06:04.884" v="71" actId="14100"/>
        <pc:sldMkLst>
          <pc:docMk/>
          <pc:sldMk cId="1443781401" sldId="304"/>
        </pc:sldMkLst>
        <pc:spChg chg="del">
          <ac:chgData name="Secondo Brunelli" userId="1361646665bb41ba" providerId="LiveId" clId="{775C7883-81B8-4A96-BB0F-F29530283113}" dt="2022-02-25T10:05:55.971" v="68"/>
          <ac:spMkLst>
            <pc:docMk/>
            <pc:sldMk cId="1443781401" sldId="304"/>
            <ac:spMk id="3" creationId="{AF56EE83-A316-4356-9AFE-7D006A693024}"/>
          </ac:spMkLst>
        </pc:spChg>
        <pc:picChg chg="add mod">
          <ac:chgData name="Secondo Brunelli" userId="1361646665bb41ba" providerId="LiveId" clId="{775C7883-81B8-4A96-BB0F-F29530283113}" dt="2022-02-25T10:06:04.884" v="71" actId="14100"/>
          <ac:picMkLst>
            <pc:docMk/>
            <pc:sldMk cId="1443781401" sldId="304"/>
            <ac:picMk id="5" creationId="{23CF4F3D-43D5-486B-ADA0-528889E4F8E4}"/>
          </ac:picMkLst>
        </pc:picChg>
      </pc:sldChg>
      <pc:sldChg chg="addSp delSp modSp new del mod">
        <pc:chgData name="Secondo Brunelli" userId="1361646665bb41ba" providerId="LiveId" clId="{775C7883-81B8-4A96-BB0F-F29530283113}" dt="2022-02-25T10:07:59.184" v="83" actId="47"/>
        <pc:sldMkLst>
          <pc:docMk/>
          <pc:sldMk cId="1444493265" sldId="305"/>
        </pc:sldMkLst>
        <pc:spChg chg="del">
          <ac:chgData name="Secondo Brunelli" userId="1361646665bb41ba" providerId="LiveId" clId="{775C7883-81B8-4A96-BB0F-F29530283113}" dt="2022-02-25T10:06:46.878" v="80"/>
          <ac:spMkLst>
            <pc:docMk/>
            <pc:sldMk cId="1444493265" sldId="305"/>
            <ac:spMk id="3" creationId="{0CB2768E-7346-4367-904C-21DD14E52F2A}"/>
          </ac:spMkLst>
        </pc:spChg>
        <pc:picChg chg="add mod">
          <ac:chgData name="Secondo Brunelli" userId="1361646665bb41ba" providerId="LiveId" clId="{775C7883-81B8-4A96-BB0F-F29530283113}" dt="2022-02-25T10:06:52.958" v="82" actId="14100"/>
          <ac:picMkLst>
            <pc:docMk/>
            <pc:sldMk cId="1444493265" sldId="305"/>
            <ac:picMk id="5" creationId="{21240358-5856-4471-BB9C-3C5F024BEFC4}"/>
          </ac:picMkLst>
        </pc:picChg>
      </pc:sldChg>
      <pc:sldChg chg="addSp delSp modSp new mod">
        <pc:chgData name="Secondo Brunelli" userId="1361646665bb41ba" providerId="LiveId" clId="{775C7883-81B8-4A96-BB0F-F29530283113}" dt="2022-02-25T10:08:45.681" v="90" actId="14100"/>
        <pc:sldMkLst>
          <pc:docMk/>
          <pc:sldMk cId="1957445809" sldId="306"/>
        </pc:sldMkLst>
        <pc:spChg chg="del">
          <ac:chgData name="Secondo Brunelli" userId="1361646665bb41ba" providerId="LiveId" clId="{775C7883-81B8-4A96-BB0F-F29530283113}" dt="2022-02-25T10:08:18.048" v="84"/>
          <ac:spMkLst>
            <pc:docMk/>
            <pc:sldMk cId="1957445809" sldId="306"/>
            <ac:spMk id="3" creationId="{AEEA7204-C976-42DF-A9EE-626905F10185}"/>
          </ac:spMkLst>
        </pc:spChg>
        <pc:spChg chg="add del mod">
          <ac:chgData name="Secondo Brunelli" userId="1361646665bb41ba" providerId="LiveId" clId="{775C7883-81B8-4A96-BB0F-F29530283113}" dt="2022-02-25T10:08:32.967" v="86"/>
          <ac:spMkLst>
            <pc:docMk/>
            <pc:sldMk cId="1957445809" sldId="306"/>
            <ac:spMk id="7" creationId="{945A85E2-3ED3-4CA3-A994-552271744E10}"/>
          </ac:spMkLst>
        </pc:spChg>
        <pc:picChg chg="add del mod">
          <ac:chgData name="Secondo Brunelli" userId="1361646665bb41ba" providerId="LiveId" clId="{775C7883-81B8-4A96-BB0F-F29530283113}" dt="2022-02-25T10:08:24.451" v="85" actId="478"/>
          <ac:picMkLst>
            <pc:docMk/>
            <pc:sldMk cId="1957445809" sldId="306"/>
            <ac:picMk id="5" creationId="{9F9E4069-ED21-452F-9404-FF25B5B91F5E}"/>
          </ac:picMkLst>
        </pc:picChg>
        <pc:picChg chg="add mod">
          <ac:chgData name="Secondo Brunelli" userId="1361646665bb41ba" providerId="LiveId" clId="{775C7883-81B8-4A96-BB0F-F29530283113}" dt="2022-02-25T10:08:45.681" v="90" actId="14100"/>
          <ac:picMkLst>
            <pc:docMk/>
            <pc:sldMk cId="1957445809" sldId="306"/>
            <ac:picMk id="9" creationId="{5ED5C144-E126-4762-B16D-66FA81CC5B91}"/>
          </ac:picMkLst>
        </pc:picChg>
      </pc:sldChg>
      <pc:sldChg chg="addSp delSp modSp new mod">
        <pc:chgData name="Secondo Brunelli" userId="1361646665bb41ba" providerId="LiveId" clId="{775C7883-81B8-4A96-BB0F-F29530283113}" dt="2022-02-25T10:09:04.106" v="95" actId="14100"/>
        <pc:sldMkLst>
          <pc:docMk/>
          <pc:sldMk cId="4112995895" sldId="307"/>
        </pc:sldMkLst>
        <pc:spChg chg="del">
          <ac:chgData name="Secondo Brunelli" userId="1361646665bb41ba" providerId="LiveId" clId="{775C7883-81B8-4A96-BB0F-F29530283113}" dt="2022-02-25T10:08:52.358" v="91"/>
          <ac:spMkLst>
            <pc:docMk/>
            <pc:sldMk cId="4112995895" sldId="307"/>
            <ac:spMk id="3" creationId="{016D5551-BE56-470E-9C23-E95265CAF83B}"/>
          </ac:spMkLst>
        </pc:spChg>
        <pc:picChg chg="add mod">
          <ac:chgData name="Secondo Brunelli" userId="1361646665bb41ba" providerId="LiveId" clId="{775C7883-81B8-4A96-BB0F-F29530283113}" dt="2022-02-25T10:09:04.106" v="95" actId="14100"/>
          <ac:picMkLst>
            <pc:docMk/>
            <pc:sldMk cId="4112995895" sldId="307"/>
            <ac:picMk id="5" creationId="{FAEA17A2-64CA-4987-9260-F3B13CFE3E22}"/>
          </ac:picMkLst>
        </pc:picChg>
      </pc:sldChg>
      <pc:sldChg chg="addSp delSp modSp new mod">
        <pc:chgData name="Secondo Brunelli" userId="1361646665bb41ba" providerId="LiveId" clId="{775C7883-81B8-4A96-BB0F-F29530283113}" dt="2022-02-25T10:09:22.578" v="98" actId="14100"/>
        <pc:sldMkLst>
          <pc:docMk/>
          <pc:sldMk cId="1012937400" sldId="308"/>
        </pc:sldMkLst>
        <pc:spChg chg="del">
          <ac:chgData name="Secondo Brunelli" userId="1361646665bb41ba" providerId="LiveId" clId="{775C7883-81B8-4A96-BB0F-F29530283113}" dt="2022-02-25T10:09:15.828" v="96"/>
          <ac:spMkLst>
            <pc:docMk/>
            <pc:sldMk cId="1012937400" sldId="308"/>
            <ac:spMk id="3" creationId="{1B3F30FB-2E69-443F-B0AB-671629656D23}"/>
          </ac:spMkLst>
        </pc:spChg>
        <pc:picChg chg="add mod">
          <ac:chgData name="Secondo Brunelli" userId="1361646665bb41ba" providerId="LiveId" clId="{775C7883-81B8-4A96-BB0F-F29530283113}" dt="2022-02-25T10:09:22.578" v="98" actId="14100"/>
          <ac:picMkLst>
            <pc:docMk/>
            <pc:sldMk cId="1012937400" sldId="308"/>
            <ac:picMk id="5" creationId="{6A29A5CF-F0A2-43E6-B217-26FDC21FE8BF}"/>
          </ac:picMkLst>
        </pc:picChg>
      </pc:sldChg>
      <pc:sldChg chg="addSp delSp modSp new mod">
        <pc:chgData name="Secondo Brunelli" userId="1361646665bb41ba" providerId="LiveId" clId="{775C7883-81B8-4A96-BB0F-F29530283113}" dt="2022-02-25T10:09:51.297" v="101" actId="14100"/>
        <pc:sldMkLst>
          <pc:docMk/>
          <pc:sldMk cId="4014082256" sldId="309"/>
        </pc:sldMkLst>
        <pc:spChg chg="del">
          <ac:chgData name="Secondo Brunelli" userId="1361646665bb41ba" providerId="LiveId" clId="{775C7883-81B8-4A96-BB0F-F29530283113}" dt="2022-02-25T10:09:44.454" v="99"/>
          <ac:spMkLst>
            <pc:docMk/>
            <pc:sldMk cId="4014082256" sldId="309"/>
            <ac:spMk id="3" creationId="{DA30CA2F-3DDD-48A0-A149-4DADC8E5FC4A}"/>
          </ac:spMkLst>
        </pc:spChg>
        <pc:picChg chg="add mod">
          <ac:chgData name="Secondo Brunelli" userId="1361646665bb41ba" providerId="LiveId" clId="{775C7883-81B8-4A96-BB0F-F29530283113}" dt="2022-02-25T10:09:51.297" v="101" actId="14100"/>
          <ac:picMkLst>
            <pc:docMk/>
            <pc:sldMk cId="4014082256" sldId="309"/>
            <ac:picMk id="5" creationId="{43BD4E62-E6EC-499F-88DF-C01BF6D12715}"/>
          </ac:picMkLst>
        </pc:picChg>
      </pc:sldChg>
      <pc:sldChg chg="addSp delSp modSp new mod">
        <pc:chgData name="Secondo Brunelli" userId="1361646665bb41ba" providerId="LiveId" clId="{775C7883-81B8-4A96-BB0F-F29530283113}" dt="2022-02-25T10:10:14.642" v="104" actId="14100"/>
        <pc:sldMkLst>
          <pc:docMk/>
          <pc:sldMk cId="2916336047" sldId="310"/>
        </pc:sldMkLst>
        <pc:spChg chg="del">
          <ac:chgData name="Secondo Brunelli" userId="1361646665bb41ba" providerId="LiveId" clId="{775C7883-81B8-4A96-BB0F-F29530283113}" dt="2022-02-25T10:10:07.377" v="102"/>
          <ac:spMkLst>
            <pc:docMk/>
            <pc:sldMk cId="2916336047" sldId="310"/>
            <ac:spMk id="3" creationId="{A15CA840-9512-457B-9868-564AD3136022}"/>
          </ac:spMkLst>
        </pc:spChg>
        <pc:picChg chg="add mod">
          <ac:chgData name="Secondo Brunelli" userId="1361646665bb41ba" providerId="LiveId" clId="{775C7883-81B8-4A96-BB0F-F29530283113}" dt="2022-02-25T10:10:14.642" v="104" actId="14100"/>
          <ac:picMkLst>
            <pc:docMk/>
            <pc:sldMk cId="2916336047" sldId="310"/>
            <ac:picMk id="5" creationId="{5831B5EE-1EDB-4EB1-946E-A58F10B9B687}"/>
          </ac:picMkLst>
        </pc:picChg>
      </pc:sldChg>
      <pc:sldChg chg="addSp delSp modSp new mod">
        <pc:chgData name="Secondo Brunelli" userId="1361646665bb41ba" providerId="LiveId" clId="{775C7883-81B8-4A96-BB0F-F29530283113}" dt="2022-02-25T10:10:34.737" v="107" actId="14100"/>
        <pc:sldMkLst>
          <pc:docMk/>
          <pc:sldMk cId="2275683456" sldId="311"/>
        </pc:sldMkLst>
        <pc:spChg chg="del">
          <ac:chgData name="Secondo Brunelli" userId="1361646665bb41ba" providerId="LiveId" clId="{775C7883-81B8-4A96-BB0F-F29530283113}" dt="2022-02-25T10:10:28.638" v="105"/>
          <ac:spMkLst>
            <pc:docMk/>
            <pc:sldMk cId="2275683456" sldId="311"/>
            <ac:spMk id="3" creationId="{DE731689-344D-4FEC-AEAD-697BE66C738C}"/>
          </ac:spMkLst>
        </pc:spChg>
        <pc:picChg chg="add mod">
          <ac:chgData name="Secondo Brunelli" userId="1361646665bb41ba" providerId="LiveId" clId="{775C7883-81B8-4A96-BB0F-F29530283113}" dt="2022-02-25T10:10:34.737" v="107" actId="14100"/>
          <ac:picMkLst>
            <pc:docMk/>
            <pc:sldMk cId="2275683456" sldId="311"/>
            <ac:picMk id="5" creationId="{1ADA09EB-6607-4935-AAD4-A04F3982A991}"/>
          </ac:picMkLst>
        </pc:picChg>
      </pc:sldChg>
      <pc:sldChg chg="addSp delSp modSp new mod">
        <pc:chgData name="Secondo Brunelli" userId="1361646665bb41ba" providerId="LiveId" clId="{775C7883-81B8-4A96-BB0F-F29530283113}" dt="2022-02-25T10:10:59.854" v="110" actId="14100"/>
        <pc:sldMkLst>
          <pc:docMk/>
          <pc:sldMk cId="3356437875" sldId="312"/>
        </pc:sldMkLst>
        <pc:spChg chg="del">
          <ac:chgData name="Secondo Brunelli" userId="1361646665bb41ba" providerId="LiveId" clId="{775C7883-81B8-4A96-BB0F-F29530283113}" dt="2022-02-25T10:10:53.234" v="108"/>
          <ac:spMkLst>
            <pc:docMk/>
            <pc:sldMk cId="3356437875" sldId="312"/>
            <ac:spMk id="3" creationId="{14BBACC1-75BB-4854-AB22-92DF8E060F78}"/>
          </ac:spMkLst>
        </pc:spChg>
        <pc:picChg chg="add mod">
          <ac:chgData name="Secondo Brunelli" userId="1361646665bb41ba" providerId="LiveId" clId="{775C7883-81B8-4A96-BB0F-F29530283113}" dt="2022-02-25T10:10:59.854" v="110" actId="14100"/>
          <ac:picMkLst>
            <pc:docMk/>
            <pc:sldMk cId="3356437875" sldId="312"/>
            <ac:picMk id="5" creationId="{1AFE78B5-47AD-42B9-A96C-2245EEAEBC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25A3F-7A58-4412-91CB-E791A6C9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7A6717-AFE9-42EC-8CFD-2AB49728D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FBF025-42EC-48A7-96E4-19AC209F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374651-22EA-422F-B5D8-AD44FBBD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3C164-2DCD-4190-AAA8-8C1D8F3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27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5BDE9-F1C7-4C1D-ABBD-48C41780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122DE5-6481-4828-9891-9BDD945D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79B06-FB9F-471D-98A3-F1BF6CD7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409720-D52E-4700-9BB2-8A53A971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EE6ED-62E0-4069-B8D3-25DF7DEB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9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CD1048D-95F6-4665-9C9F-487AAAC62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4F6701-312B-4025-8373-45ACC0E0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4C101-1FF4-44CA-B859-FE743B5C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33B13-46DE-47CD-A73C-1A50614E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8551AC-184C-473F-A728-5ECFEDF6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65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D11CE-E030-4D93-A183-B0DEEE6E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E3721-EF7B-4F59-80C6-8CB065FA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5E17CC-1839-40A7-9B58-D37AD561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785DAC-FB68-41BD-8D31-D27C69AB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64898-381E-4C3E-9A3C-02BC4D0A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7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036DA-2893-4EF3-B275-63B6378B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67525C-C29B-49FF-901F-71CCDF9D8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5C9DB-2E92-44E7-B5FC-AB3B3D50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8651DE-8E31-45BF-949A-76A30409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94F390-BEA8-4E04-BAD7-77CCBB8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16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6246D-B828-4A78-A908-AD3A0BE9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9D086-8D12-4593-BFE5-C02F0A87A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3C5C35-BA94-4117-B9A4-35AE7F8F0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BD7EB6-807E-45CF-8A3D-6BEDD361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484D38-9D5D-4609-9CDE-B8944D55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5E9DDC-DD54-429E-BF36-9405F938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59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6C1DA-86DC-4476-A1FA-5F13DBD5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06802-41DE-4E40-9B10-0E4A6301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2F214F-4B6D-426A-9F39-3245E5A03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FC7B4E-CF02-4F41-A500-94CDF86FD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E04722-A8FD-4823-9CD7-DEB5F0D1E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AFFEE4-2553-44EF-95EB-C28446EC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7AE67A-05E4-45B4-9CCD-136B48B6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14D8F4-5AE0-438F-839B-9C4DE424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4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77000-A8D5-4172-BE6A-399B42B6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7A7B3-2343-434E-A8DA-0D78DD88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A2C7E4-64BE-4645-9610-5E91E3B0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0611CD-5339-4285-A4EC-8ED10680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DC0066-4A10-43BD-87FD-D03E2F41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DED9F7-801E-4375-BB7C-2DC910B4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74C4F4-0CC5-46A3-9F7C-534D0F00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30CC2-AE83-4E10-8AC7-99C7ABFE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B95EBE-72E2-4936-8A5B-5F69820B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81D191-8044-44F8-9DAF-5B05EB13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F42EDD-F502-484A-97D0-4CF9FDE3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CC9076-2828-4EF7-8DF5-65CC37FD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BF9421-D424-44C8-85E0-10E65CA6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43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82490-85B5-4763-9C81-1DC69E32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A01941-DA09-4B9C-8412-0393A75C4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69611B-D845-42A2-A688-B3EA38AD5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A7E2F7-ACD2-4DB5-92F5-D10E2AFD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2B0F39-6967-4B64-8504-9006563A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64884-7059-402E-A795-2AB36FC2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11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3ACEEE-69DD-40D0-A798-3CF825B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05BF9B-C3DF-47F5-B5F6-8E30593C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6F5D-F32F-40C6-8C31-5742284CE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3777BD-A979-4252-8406-775B2F931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63B2A6-54D5-4016-A126-882FA0BCF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9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64.jp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89.jp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89.jpg"/><Relationship Id="rId7" Type="http://schemas.openxmlformats.org/officeDocument/2006/relationships/image" Target="../media/image68.jpg"/><Relationship Id="rId12" Type="http://schemas.openxmlformats.org/officeDocument/2006/relationships/image" Target="../media/image87.gif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11" Type="http://schemas.openxmlformats.org/officeDocument/2006/relationships/image" Target="../media/image80.jpg"/><Relationship Id="rId5" Type="http://schemas.openxmlformats.org/officeDocument/2006/relationships/image" Target="../media/image67.jpg"/><Relationship Id="rId10" Type="http://schemas.openxmlformats.org/officeDocument/2006/relationships/image" Target="../media/image79.jpg"/><Relationship Id="rId4" Type="http://schemas.openxmlformats.org/officeDocument/2006/relationships/image" Target="../media/image66.jpg"/><Relationship Id="rId9" Type="http://schemas.openxmlformats.org/officeDocument/2006/relationships/image" Target="../media/image78.jp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66.jpg"/><Relationship Id="rId7" Type="http://schemas.openxmlformats.org/officeDocument/2006/relationships/image" Target="../media/image77.jpg"/><Relationship Id="rId12" Type="http://schemas.openxmlformats.org/officeDocument/2006/relationships/image" Target="../media/image88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11" Type="http://schemas.openxmlformats.org/officeDocument/2006/relationships/image" Target="../media/image87.gif"/><Relationship Id="rId5" Type="http://schemas.openxmlformats.org/officeDocument/2006/relationships/image" Target="../media/image64.jpg"/><Relationship Id="rId10" Type="http://schemas.openxmlformats.org/officeDocument/2006/relationships/image" Target="../media/image80.jpg"/><Relationship Id="rId4" Type="http://schemas.openxmlformats.org/officeDocument/2006/relationships/image" Target="../media/image67.jpg"/><Relationship Id="rId9" Type="http://schemas.openxmlformats.org/officeDocument/2006/relationships/image" Target="../media/image7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1C674-5290-463B-BA2B-598DAE5A5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04F215-1F82-49AA-BE9E-9AC72D8AD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3A975F-8637-44F4-BC07-1FEE7C2C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91C9-1227-449C-B504-8B99D309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323EA3-0883-48BC-A160-CBF11BD28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97959" cy="6997959"/>
          </a:xfrm>
        </p:spPr>
      </p:pic>
    </p:spTree>
    <p:extLst>
      <p:ext uri="{BB962C8B-B14F-4D97-AF65-F5344CB8AC3E}">
        <p14:creationId xmlns:p14="http://schemas.microsoft.com/office/powerpoint/2010/main" val="258358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FA1A4-A7D2-407A-9098-712DF365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4199FD3-EEDF-4F78-8C66-439215E30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9265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7AEB9-89CE-4D44-AC02-61AF4E7C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9FF626-A7BB-4138-A110-5AC9963B4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81700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A43A2A-2FC0-45F1-9F44-2F3CE4EB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3F4522-CBE5-478A-A9E1-415427266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15490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FE2506-3687-42AA-B4CE-B49B1BE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8DAFB7-F596-45A4-A651-5E5A30C7B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74925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DAF05-39BF-4844-B2EF-EEA74DCF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F5D431-AB14-4045-AE2A-CF7BE88D7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31676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C8F26-BE04-4365-8D80-A20DF851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2056C6-08AE-4176-BDDF-9A6D077D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89705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020A8-F285-42C9-A073-D78FCD1F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D1D1CE-B976-41C4-8B9B-0364A2599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17958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D8DBDB-EFA2-4823-B9CE-B02BEF15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EA15325-61FB-4DE0-A326-BD93002E7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6705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75F2F-70BA-4904-9EE6-474E1B2D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EC8DD7-5F5A-4366-B999-7678D6F37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87735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7DA88-AE2E-46D0-8E9A-CA9AA0A4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BBEA86-1D93-4EC9-9B71-F9C6CA00E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6431" cy="6344816"/>
          </a:xfrm>
        </p:spPr>
      </p:pic>
    </p:spTree>
    <p:extLst>
      <p:ext uri="{BB962C8B-B14F-4D97-AF65-F5344CB8AC3E}">
        <p14:creationId xmlns:p14="http://schemas.microsoft.com/office/powerpoint/2010/main" val="38552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DC383-0A8F-4A9C-A8A0-12BF798C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D2D8EDD-3B2E-4416-97D9-1026D96DD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84142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E0854-E63C-4CE4-9D82-36E95BE9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74F4EE-E21B-43BC-BD40-448DCEE2C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71121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A7B58B-BFE2-4C63-89CB-C28AD3B9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FA7EE37-C532-4279-A92B-0FEB8800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257556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8FC3B-5E09-483B-8EA8-A9C95A3D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306F3A-1391-4450-9787-FB39AADD7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7265" cy="5579706"/>
          </a:xfrm>
        </p:spPr>
      </p:pic>
    </p:spTree>
    <p:extLst>
      <p:ext uri="{BB962C8B-B14F-4D97-AF65-F5344CB8AC3E}">
        <p14:creationId xmlns:p14="http://schemas.microsoft.com/office/powerpoint/2010/main" val="363105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8A378-321B-4E7B-8522-2F1F57D2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8CBA4D6-3130-4BDB-9506-D4FD140C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4612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70730-E75E-4B10-B939-55ECBC52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6DBD7C-0470-4F4A-9BF0-8538226F9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12017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50B1F-7010-46F6-8F73-7F85FD9E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B4743B-BEF9-4829-B6A3-95776FCB9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453" cy="6307494"/>
          </a:xfrm>
        </p:spPr>
      </p:pic>
    </p:spTree>
    <p:extLst>
      <p:ext uri="{BB962C8B-B14F-4D97-AF65-F5344CB8AC3E}">
        <p14:creationId xmlns:p14="http://schemas.microsoft.com/office/powerpoint/2010/main" val="3030422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27736-C1CC-41F2-85A7-C7C31D81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0B882B-309F-495F-9D31-A35A11B98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999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AEABE-7B7F-4528-B135-40B55B72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F422D4-C564-476C-8FD5-9EB3CED36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874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CA16B-63ED-446E-8DE6-0927FBE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403DB8-DE6D-4305-9184-B2D3CE904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143655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4C3E4-0D86-4AE4-9594-6961340A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B4FECE0-B2B0-4D2A-B175-850EAE2E4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27"/>
            <a:ext cx="12245430" cy="6349482"/>
          </a:xfrm>
        </p:spPr>
      </p:pic>
    </p:spTree>
    <p:extLst>
      <p:ext uri="{BB962C8B-B14F-4D97-AF65-F5344CB8AC3E}">
        <p14:creationId xmlns:p14="http://schemas.microsoft.com/office/powerpoint/2010/main" val="173277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6BE6F-9017-422E-A201-F14C01E5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FC9AB0-63BB-43BA-9E18-36A016875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245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8EAC2-0973-4DF2-8B01-A5784FCA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D2BA320-CEB5-49C0-A9A1-45D1E26C2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7637" cy="6858000"/>
          </a:xfrm>
        </p:spPr>
      </p:pic>
    </p:spTree>
    <p:extLst>
      <p:ext uri="{BB962C8B-B14F-4D97-AF65-F5344CB8AC3E}">
        <p14:creationId xmlns:p14="http://schemas.microsoft.com/office/powerpoint/2010/main" val="1178312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982B1-8B90-49CD-BFE2-31FD5488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9855B9-E382-44AB-A686-B8C4B10CC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1218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D94B1-9959-42A5-9287-30DD4C0A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ABA3F3-BDB9-42A2-B3C4-B3C48D25C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329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7CE9F-22F5-42B4-80E8-36BF365C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6C3762E-F3E2-456F-973D-96D57B24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549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A0858-0634-4E70-AD87-6CB9C14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3CC2172-596A-4824-AD57-8E7D428B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033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2DB2B-F1AC-4476-B4CF-C8DAF4CA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F629B37-2BE7-4650-903C-D3BE0599F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3907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D121D-33A1-4E6E-9931-9974F521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CFCBFA-0228-4311-8D97-48D5C394D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3580" cy="6858000"/>
          </a:xfrm>
        </p:spPr>
      </p:pic>
    </p:spTree>
    <p:extLst>
      <p:ext uri="{BB962C8B-B14F-4D97-AF65-F5344CB8AC3E}">
        <p14:creationId xmlns:p14="http://schemas.microsoft.com/office/powerpoint/2010/main" val="1809212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93737-92B2-4A70-8E90-A01CF40F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A6BE817-6125-4533-92B6-B70B6314B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37328" cy="6858000"/>
          </a:xfrm>
        </p:spPr>
      </p:pic>
    </p:spTree>
    <p:extLst>
      <p:ext uri="{BB962C8B-B14F-4D97-AF65-F5344CB8AC3E}">
        <p14:creationId xmlns:p14="http://schemas.microsoft.com/office/powerpoint/2010/main" val="1730781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F77EB-E1ED-41D4-BBFA-4082D797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AAC656-8BAE-4400-88A7-5033B56B0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4" y="-138907"/>
            <a:ext cx="10919035" cy="7230172"/>
          </a:xfrm>
        </p:spPr>
      </p:pic>
    </p:spTree>
    <p:extLst>
      <p:ext uri="{BB962C8B-B14F-4D97-AF65-F5344CB8AC3E}">
        <p14:creationId xmlns:p14="http://schemas.microsoft.com/office/powerpoint/2010/main" val="315963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FF6E9-C970-4BD0-8DAC-439883A1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945A0F1-3FA0-4B88-851F-89514B9D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21973" cy="6492875"/>
          </a:xfrm>
        </p:spPr>
      </p:pic>
    </p:spTree>
    <p:extLst>
      <p:ext uri="{BB962C8B-B14F-4D97-AF65-F5344CB8AC3E}">
        <p14:creationId xmlns:p14="http://schemas.microsoft.com/office/powerpoint/2010/main" val="1443041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1CE5E-9EFB-472B-AFAE-EDF003EB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87A8E0E-C116-44FD-8323-50DDDFE67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8768" cy="6492875"/>
          </a:xfrm>
        </p:spPr>
      </p:pic>
    </p:spTree>
    <p:extLst>
      <p:ext uri="{BB962C8B-B14F-4D97-AF65-F5344CB8AC3E}">
        <p14:creationId xmlns:p14="http://schemas.microsoft.com/office/powerpoint/2010/main" val="1870140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24F03-8D81-4F82-B5D6-70E3C7AE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5E32B0-6619-44E1-9C88-C3B48ED1A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2"/>
            <a:ext cx="10281291" cy="6862762"/>
          </a:xfrm>
        </p:spPr>
      </p:pic>
    </p:spTree>
    <p:extLst>
      <p:ext uri="{BB962C8B-B14F-4D97-AF65-F5344CB8AC3E}">
        <p14:creationId xmlns:p14="http://schemas.microsoft.com/office/powerpoint/2010/main" val="2912128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8041F-BA32-417F-ABCA-F288B2A2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BE607C0-8F6E-482A-AFFD-03DBDFC09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126"/>
            <a:ext cx="6301008" cy="7029126"/>
          </a:xfrm>
        </p:spPr>
      </p:pic>
    </p:spTree>
    <p:extLst>
      <p:ext uri="{BB962C8B-B14F-4D97-AF65-F5344CB8AC3E}">
        <p14:creationId xmlns:p14="http://schemas.microsoft.com/office/powerpoint/2010/main" val="2136607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E6705-7539-4632-AC50-4A08C494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8CF38D-136E-4DB5-AA83-A7C5DBEC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8045" cy="6858000"/>
          </a:xfrm>
        </p:spPr>
      </p:pic>
    </p:spTree>
    <p:extLst>
      <p:ext uri="{BB962C8B-B14F-4D97-AF65-F5344CB8AC3E}">
        <p14:creationId xmlns:p14="http://schemas.microsoft.com/office/powerpoint/2010/main" val="4203777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46E0E-195B-4655-BEE2-4D6EAB92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0729F2-49E7-416F-9CF7-000D58FCD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3866" cy="6858000"/>
          </a:xfrm>
        </p:spPr>
      </p:pic>
    </p:spTree>
    <p:extLst>
      <p:ext uri="{BB962C8B-B14F-4D97-AF65-F5344CB8AC3E}">
        <p14:creationId xmlns:p14="http://schemas.microsoft.com/office/powerpoint/2010/main" val="3982200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200EE-1A64-458B-97D8-44F4151A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DEB969-4B2A-44E4-9F8E-DAD13CBF8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1441" cy="6858000"/>
          </a:xfrm>
        </p:spPr>
      </p:pic>
    </p:spTree>
    <p:extLst>
      <p:ext uri="{BB962C8B-B14F-4D97-AF65-F5344CB8AC3E}">
        <p14:creationId xmlns:p14="http://schemas.microsoft.com/office/powerpoint/2010/main" val="651913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E019B-5DD2-4C24-9F2B-5E690B61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EC96EF-80D8-4237-8034-1A25626B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59517" cy="6858000"/>
          </a:xfrm>
        </p:spPr>
      </p:pic>
    </p:spTree>
    <p:extLst>
      <p:ext uri="{BB962C8B-B14F-4D97-AF65-F5344CB8AC3E}">
        <p14:creationId xmlns:p14="http://schemas.microsoft.com/office/powerpoint/2010/main" val="3059190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78137-D78E-4B8A-A886-7F1BFB85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A26A0D-0C4C-4213-B336-E9EDACD7A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6334" cy="2948473"/>
          </a:xfrm>
        </p:spPr>
      </p:pic>
    </p:spTree>
    <p:extLst>
      <p:ext uri="{BB962C8B-B14F-4D97-AF65-F5344CB8AC3E}">
        <p14:creationId xmlns:p14="http://schemas.microsoft.com/office/powerpoint/2010/main" val="3015667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6CD46-84F3-4A0C-8856-C63EF75B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CB7F2787-9F0A-44C8-925C-4AD67C506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522"/>
            <a:ext cx="12729539" cy="2705878"/>
          </a:xfrm>
        </p:spPr>
      </p:pic>
    </p:spTree>
    <p:extLst>
      <p:ext uri="{BB962C8B-B14F-4D97-AF65-F5344CB8AC3E}">
        <p14:creationId xmlns:p14="http://schemas.microsoft.com/office/powerpoint/2010/main" val="3128558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032B9-B671-4F06-92EA-D8BED416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CF4F3D-43D5-486B-ADA0-528889E4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662" cy="6699380"/>
          </a:xfrm>
        </p:spPr>
      </p:pic>
    </p:spTree>
    <p:extLst>
      <p:ext uri="{BB962C8B-B14F-4D97-AF65-F5344CB8AC3E}">
        <p14:creationId xmlns:p14="http://schemas.microsoft.com/office/powerpoint/2010/main" val="144378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C406C-24BA-459E-B9C0-1BDC3EBE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F399E7-A9CF-447F-A121-EB94D0227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6431" cy="6344816"/>
          </a:xfrm>
        </p:spPr>
      </p:pic>
    </p:spTree>
    <p:extLst>
      <p:ext uri="{BB962C8B-B14F-4D97-AF65-F5344CB8AC3E}">
        <p14:creationId xmlns:p14="http://schemas.microsoft.com/office/powerpoint/2010/main" val="858355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D71D6-9353-44DA-8C8E-A0D654D6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7F9988F-AA5C-4BCF-99D7-2430A91E5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" y="-1"/>
            <a:ext cx="5706178" cy="6492875"/>
          </a:xfrm>
        </p:spPr>
      </p:pic>
    </p:spTree>
    <p:extLst>
      <p:ext uri="{BB962C8B-B14F-4D97-AF65-F5344CB8AC3E}">
        <p14:creationId xmlns:p14="http://schemas.microsoft.com/office/powerpoint/2010/main" val="2899946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AA73D-8481-4248-9A61-023F524A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180C90D-67C5-4100-AF5A-B745FAF35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5804" cy="6858000"/>
          </a:xfrm>
        </p:spPr>
      </p:pic>
    </p:spTree>
    <p:extLst>
      <p:ext uri="{BB962C8B-B14F-4D97-AF65-F5344CB8AC3E}">
        <p14:creationId xmlns:p14="http://schemas.microsoft.com/office/powerpoint/2010/main" val="2267855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9B61F-70C0-4C3F-A2BF-739C44A9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AEA17A2-64CA-4987-9260-F3B13CFE3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69381" cy="6858000"/>
          </a:xfrm>
        </p:spPr>
      </p:pic>
    </p:spTree>
    <p:extLst>
      <p:ext uri="{BB962C8B-B14F-4D97-AF65-F5344CB8AC3E}">
        <p14:creationId xmlns:p14="http://schemas.microsoft.com/office/powerpoint/2010/main" val="4112995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A80C2-3686-4CFC-B975-F856B017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29A5CF-F0A2-43E6-B217-26FDC21FE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59155" cy="6858000"/>
          </a:xfrm>
        </p:spPr>
      </p:pic>
    </p:spTree>
    <p:extLst>
      <p:ext uri="{BB962C8B-B14F-4D97-AF65-F5344CB8AC3E}">
        <p14:creationId xmlns:p14="http://schemas.microsoft.com/office/powerpoint/2010/main" val="1012937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5BD3A-960B-4658-908F-5CE266F5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BD4E62-E6EC-499F-88DF-C01BF6D1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59895" cy="5654351"/>
          </a:xfrm>
        </p:spPr>
      </p:pic>
    </p:spTree>
    <p:extLst>
      <p:ext uri="{BB962C8B-B14F-4D97-AF65-F5344CB8AC3E}">
        <p14:creationId xmlns:p14="http://schemas.microsoft.com/office/powerpoint/2010/main" val="4014082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0E4B1-F9AF-4245-B2B6-BA10CE96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31B5EE-1EDB-4EB1-946E-A58F10B9B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632" cy="5617029"/>
          </a:xfrm>
        </p:spPr>
      </p:pic>
    </p:spTree>
    <p:extLst>
      <p:ext uri="{BB962C8B-B14F-4D97-AF65-F5344CB8AC3E}">
        <p14:creationId xmlns:p14="http://schemas.microsoft.com/office/powerpoint/2010/main" val="2916336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CCD5C-F947-444D-A037-584C1E50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DA09EB-6607-4935-AAD4-A04F3982A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3159" cy="6027576"/>
          </a:xfrm>
        </p:spPr>
      </p:pic>
    </p:spTree>
    <p:extLst>
      <p:ext uri="{BB962C8B-B14F-4D97-AF65-F5344CB8AC3E}">
        <p14:creationId xmlns:p14="http://schemas.microsoft.com/office/powerpoint/2010/main" val="2275683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B4A37-8EBF-4738-9741-FB9CF799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FE78B5-47AD-42B9-A96C-2245EEAEB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0677" cy="4516016"/>
          </a:xfrm>
        </p:spPr>
      </p:pic>
    </p:spTree>
    <p:extLst>
      <p:ext uri="{BB962C8B-B14F-4D97-AF65-F5344CB8AC3E}">
        <p14:creationId xmlns:p14="http://schemas.microsoft.com/office/powerpoint/2010/main" val="3356437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0349A-741B-44E4-BB83-3C0E3171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DBE2E23-BBE6-437D-8C03-57A2293D9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005"/>
            <a:ext cx="12319112" cy="4509675"/>
          </a:xfrm>
        </p:spPr>
      </p:pic>
    </p:spTree>
    <p:extLst>
      <p:ext uri="{BB962C8B-B14F-4D97-AF65-F5344CB8AC3E}">
        <p14:creationId xmlns:p14="http://schemas.microsoft.com/office/powerpoint/2010/main" val="37898657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C5A5B-F5DC-4B32-8E1D-2D9A9086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8B456C-4F2A-4EE9-81B8-04172E30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033" cy="6595872"/>
          </a:xfrm>
        </p:spPr>
      </p:pic>
    </p:spTree>
    <p:extLst>
      <p:ext uri="{BB962C8B-B14F-4D97-AF65-F5344CB8AC3E}">
        <p14:creationId xmlns:p14="http://schemas.microsoft.com/office/powerpoint/2010/main" val="138739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AA6BB-BC18-4BF8-AC86-89F006DE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3C8F04-8EEA-4237-B025-B9FD75A41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442" cy="6326155"/>
          </a:xfrm>
        </p:spPr>
      </p:pic>
    </p:spTree>
    <p:extLst>
      <p:ext uri="{BB962C8B-B14F-4D97-AF65-F5344CB8AC3E}">
        <p14:creationId xmlns:p14="http://schemas.microsoft.com/office/powerpoint/2010/main" val="3345355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97F26-8A56-4599-926F-0DABA9B3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07B9FB-61E0-47CB-885C-091440D72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"/>
            <a:ext cx="9232259" cy="6854952"/>
          </a:xfrm>
        </p:spPr>
      </p:pic>
    </p:spTree>
    <p:extLst>
      <p:ext uri="{BB962C8B-B14F-4D97-AF65-F5344CB8AC3E}">
        <p14:creationId xmlns:p14="http://schemas.microsoft.com/office/powerpoint/2010/main" val="8077795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CF243-FDEA-451D-81E5-73FBE4BA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03FF30-52E3-47C7-A7F7-748369A2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7" y="0"/>
            <a:ext cx="11875325" cy="6858000"/>
          </a:xfrm>
        </p:spPr>
      </p:pic>
    </p:spTree>
    <p:extLst>
      <p:ext uri="{BB962C8B-B14F-4D97-AF65-F5344CB8AC3E}">
        <p14:creationId xmlns:p14="http://schemas.microsoft.com/office/powerpoint/2010/main" val="3069394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33DD1E-5FEF-4FC3-A707-ECC22EBA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DDF736B-23A9-4DA6-A36D-F1C3A3A90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9862" cy="6858000"/>
          </a:xfrm>
        </p:spPr>
      </p:pic>
    </p:spTree>
    <p:extLst>
      <p:ext uri="{BB962C8B-B14F-4D97-AF65-F5344CB8AC3E}">
        <p14:creationId xmlns:p14="http://schemas.microsoft.com/office/powerpoint/2010/main" val="17304113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7446A-7D38-44DE-84F4-672EB376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C0AA18-7265-4B3E-88B3-BFEF1488A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7616" cy="6858000"/>
          </a:xfrm>
        </p:spPr>
      </p:pic>
    </p:spTree>
    <p:extLst>
      <p:ext uri="{BB962C8B-B14F-4D97-AF65-F5344CB8AC3E}">
        <p14:creationId xmlns:p14="http://schemas.microsoft.com/office/powerpoint/2010/main" val="2624870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D8D63-CAD9-4378-8A70-8685CF4F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127D8F0-1A5D-4954-8F2D-7ED423593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88706" cy="6858000"/>
          </a:xfrm>
        </p:spPr>
      </p:pic>
    </p:spTree>
    <p:extLst>
      <p:ext uri="{BB962C8B-B14F-4D97-AF65-F5344CB8AC3E}">
        <p14:creationId xmlns:p14="http://schemas.microsoft.com/office/powerpoint/2010/main" val="1476521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3C7F0-6BA2-4476-80A2-29C4C6AD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D66FAF-6FDA-4D1B-AC1E-C1AEAA177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42623" cy="6858000"/>
          </a:xfrm>
        </p:spPr>
      </p:pic>
    </p:spTree>
    <p:extLst>
      <p:ext uri="{BB962C8B-B14F-4D97-AF65-F5344CB8AC3E}">
        <p14:creationId xmlns:p14="http://schemas.microsoft.com/office/powerpoint/2010/main" val="4080051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24507-3D6D-4920-B09F-D457F397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AF237C8-9733-491C-9EF5-3B08171AB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50285" cy="6858000"/>
          </a:xfrm>
        </p:spPr>
      </p:pic>
    </p:spTree>
    <p:extLst>
      <p:ext uri="{BB962C8B-B14F-4D97-AF65-F5344CB8AC3E}">
        <p14:creationId xmlns:p14="http://schemas.microsoft.com/office/powerpoint/2010/main" val="343981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FA8D7-8906-4403-A784-A6798B18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E09E509-6573-4754-8BA4-878429C1B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0427062" cy="6842760"/>
          </a:xfrm>
        </p:spPr>
      </p:pic>
    </p:spTree>
    <p:extLst>
      <p:ext uri="{BB962C8B-B14F-4D97-AF65-F5344CB8AC3E}">
        <p14:creationId xmlns:p14="http://schemas.microsoft.com/office/powerpoint/2010/main" val="2995547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88623-3E6F-4CE3-AAFA-A87F0058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521939D-C33E-4E0A-AE99-C123B5F13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9117" cy="6858000"/>
          </a:xfrm>
        </p:spPr>
      </p:pic>
    </p:spTree>
    <p:extLst>
      <p:ext uri="{BB962C8B-B14F-4D97-AF65-F5344CB8AC3E}">
        <p14:creationId xmlns:p14="http://schemas.microsoft.com/office/powerpoint/2010/main" val="26959854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DFE01-9169-42F8-9AC9-47F4417F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7426EF4-1318-4DA2-919B-EB07D6472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5392" cy="7010400"/>
          </a:xfrm>
        </p:spPr>
      </p:pic>
    </p:spTree>
    <p:extLst>
      <p:ext uri="{BB962C8B-B14F-4D97-AF65-F5344CB8AC3E}">
        <p14:creationId xmlns:p14="http://schemas.microsoft.com/office/powerpoint/2010/main" val="42061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84CCB-9E70-47C0-B7D0-F322B4BB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261F713-473A-4033-9186-1FF1EA92C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442" cy="6326155"/>
          </a:xfrm>
        </p:spPr>
      </p:pic>
    </p:spTree>
    <p:extLst>
      <p:ext uri="{BB962C8B-B14F-4D97-AF65-F5344CB8AC3E}">
        <p14:creationId xmlns:p14="http://schemas.microsoft.com/office/powerpoint/2010/main" val="9588663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8A616-3331-41F9-9DAB-BB23502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10FD2DC-6D84-4E5D-8908-D2F73E137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21260" cy="6973824"/>
          </a:xfrm>
        </p:spPr>
      </p:pic>
    </p:spTree>
    <p:extLst>
      <p:ext uri="{BB962C8B-B14F-4D97-AF65-F5344CB8AC3E}">
        <p14:creationId xmlns:p14="http://schemas.microsoft.com/office/powerpoint/2010/main" val="842972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54AED-FC10-4E27-B7E7-B77C9E3C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1EA198-A1D3-4A34-9601-11229DFF3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50285" cy="6858000"/>
          </a:xfrm>
        </p:spPr>
      </p:pic>
    </p:spTree>
    <p:extLst>
      <p:ext uri="{BB962C8B-B14F-4D97-AF65-F5344CB8AC3E}">
        <p14:creationId xmlns:p14="http://schemas.microsoft.com/office/powerpoint/2010/main" val="3699488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E155C-CE43-4041-AD9A-3FF855F0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EA581E4-58B5-44BF-B118-E175BCBD9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554" cy="6858000"/>
          </a:xfrm>
        </p:spPr>
      </p:pic>
    </p:spTree>
    <p:extLst>
      <p:ext uri="{BB962C8B-B14F-4D97-AF65-F5344CB8AC3E}">
        <p14:creationId xmlns:p14="http://schemas.microsoft.com/office/powerpoint/2010/main" val="3260201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84A85-D197-4C6D-9643-0E6247BD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205444-B7BD-4C31-9412-012595F8A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554" cy="6858000"/>
          </a:xfrm>
        </p:spPr>
      </p:pic>
    </p:spTree>
    <p:extLst>
      <p:ext uri="{BB962C8B-B14F-4D97-AF65-F5344CB8AC3E}">
        <p14:creationId xmlns:p14="http://schemas.microsoft.com/office/powerpoint/2010/main" val="20286319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03E4E-F8F0-4180-ADAE-591D586B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3EC6BFD-A903-45CB-99BF-5722FE6D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8" y="0"/>
            <a:ext cx="12229799" cy="7031736"/>
          </a:xfrm>
        </p:spPr>
      </p:pic>
    </p:spTree>
    <p:extLst>
      <p:ext uri="{BB962C8B-B14F-4D97-AF65-F5344CB8AC3E}">
        <p14:creationId xmlns:p14="http://schemas.microsoft.com/office/powerpoint/2010/main" val="28346930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78523D-84A0-40C4-B800-1EFFD75E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4E685E-36D3-4569-AD17-A4E30C79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613" cy="5669280"/>
          </a:xfrm>
        </p:spPr>
      </p:pic>
    </p:spTree>
    <p:extLst>
      <p:ext uri="{BB962C8B-B14F-4D97-AF65-F5344CB8AC3E}">
        <p14:creationId xmlns:p14="http://schemas.microsoft.com/office/powerpoint/2010/main" val="16893532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45E7F-2B2B-4B04-A372-B52AB541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0CFB58-7CD2-4EDB-812F-BEECF8306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554" cy="6858000"/>
          </a:xfrm>
        </p:spPr>
      </p:pic>
    </p:spTree>
    <p:extLst>
      <p:ext uri="{BB962C8B-B14F-4D97-AF65-F5344CB8AC3E}">
        <p14:creationId xmlns:p14="http://schemas.microsoft.com/office/powerpoint/2010/main" val="17276677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12B9D-CD76-4786-9826-8CEA71BA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E899570-2099-4ABD-BDAC-2454F06D4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8129" cy="6858000"/>
          </a:xfrm>
        </p:spPr>
      </p:pic>
    </p:spTree>
    <p:extLst>
      <p:ext uri="{BB962C8B-B14F-4D97-AF65-F5344CB8AC3E}">
        <p14:creationId xmlns:p14="http://schemas.microsoft.com/office/powerpoint/2010/main" val="36975505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449B6-9A49-48D0-815E-886EDFDA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990BEC-D47F-4462-A96A-1ECC8B68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2768" cy="6858000"/>
          </a:xfrm>
        </p:spPr>
      </p:pic>
    </p:spTree>
    <p:extLst>
      <p:ext uri="{BB962C8B-B14F-4D97-AF65-F5344CB8AC3E}">
        <p14:creationId xmlns:p14="http://schemas.microsoft.com/office/powerpoint/2010/main" val="15538828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9090A-061F-4903-A462-573B883C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383180-198F-4ABC-9B0B-7F517F956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0227935" cy="6842760"/>
          </a:xfrm>
        </p:spPr>
      </p:pic>
    </p:spTree>
    <p:extLst>
      <p:ext uri="{BB962C8B-B14F-4D97-AF65-F5344CB8AC3E}">
        <p14:creationId xmlns:p14="http://schemas.microsoft.com/office/powerpoint/2010/main" val="163577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F6489-593C-464D-909E-24558CB2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E1D35D5-3604-44C2-B7D6-26824D89A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453" cy="6307494"/>
          </a:xfrm>
        </p:spPr>
      </p:pic>
    </p:spTree>
    <p:extLst>
      <p:ext uri="{BB962C8B-B14F-4D97-AF65-F5344CB8AC3E}">
        <p14:creationId xmlns:p14="http://schemas.microsoft.com/office/powerpoint/2010/main" val="25399491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E2B32-C986-4DB9-B581-89DF20D2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062820-1D57-4A15-BDCB-98CFC819F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6022602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B8C7C-546E-4730-813E-51BE3FE2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BA9215F-F075-4DC6-AE19-90C4785EE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1177120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84CE5-5CBC-4FF2-876A-EC2CA9A3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A047A5-BAE4-4582-8C33-C0B11EECC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6110886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17BA1-0E67-43BC-A2F7-A2697FA1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54F768-402E-4E3F-A084-D2F8962D0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0595376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0284B-F670-4287-B230-214F90B2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9006C7-FDA8-4298-BED4-0D382B553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2858" cy="6858000"/>
          </a:xfrm>
        </p:spPr>
      </p:pic>
    </p:spTree>
    <p:extLst>
      <p:ext uri="{BB962C8B-B14F-4D97-AF65-F5344CB8AC3E}">
        <p14:creationId xmlns:p14="http://schemas.microsoft.com/office/powerpoint/2010/main" val="3592672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17C22-B803-4C87-986C-7EE0A95B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C5BB3A-0CC3-4EA6-A3D4-473326504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26442957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43C2A-E0E3-44A4-8B6C-87CFAB86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7CBB710-64C7-4FA4-87B6-F974C9A14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1130044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E2681-B5E2-433C-B618-E154AE4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7B99F959-A436-4886-8738-8435F346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3242404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AFB53-C16C-41AE-972E-30BB0A9F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8C1798D-5158-4C0A-9F84-ADD3DEA80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33000" cy="6858000"/>
          </a:xfrm>
        </p:spPr>
      </p:pic>
    </p:spTree>
    <p:extLst>
      <p:ext uri="{BB962C8B-B14F-4D97-AF65-F5344CB8AC3E}">
        <p14:creationId xmlns:p14="http://schemas.microsoft.com/office/powerpoint/2010/main" val="41154472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D9770-E4DF-4876-B871-F84CEC7F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F52581-D76A-47EF-87EF-8763F0BE6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5714" cy="6858000"/>
          </a:xfrm>
        </p:spPr>
      </p:pic>
    </p:spTree>
    <p:extLst>
      <p:ext uri="{BB962C8B-B14F-4D97-AF65-F5344CB8AC3E}">
        <p14:creationId xmlns:p14="http://schemas.microsoft.com/office/powerpoint/2010/main" val="21414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DC960-60BC-46FA-ADAA-43EDC080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C1FAE2-32E0-47ED-B69A-B4C6DBDDD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9586372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80E4E-9A33-41EA-82B6-C13E9088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FABD366-4D8D-4FE5-B97D-6FBD37067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21579834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738902-7046-47EB-BD29-1C499EBD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D30A5C5-1CB1-4391-BBE6-E823F0292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0729" cy="6858000"/>
          </a:xfrm>
        </p:spPr>
      </p:pic>
    </p:spTree>
    <p:extLst>
      <p:ext uri="{BB962C8B-B14F-4D97-AF65-F5344CB8AC3E}">
        <p14:creationId xmlns:p14="http://schemas.microsoft.com/office/powerpoint/2010/main" val="40197526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D2AF1-4915-4FD3-9FBD-65EC1C80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49FC6E-A29C-4D7B-A11A-C6A6A23D2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63155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E3C80-5782-421E-9313-2E541757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898ED15-CA12-45B8-941D-5811C801C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2FFE5E-10B6-4350-8732-1CA7248D6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41400"/>
            <a:ext cx="6350000" cy="47752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637CFA-0FF9-4C43-B882-85BC70F2B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89936B3-B0F9-466E-963A-5575BED3B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600200"/>
            <a:ext cx="5413248" cy="36576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B0E59EC-949D-446A-9F5D-D3DCF229E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600200"/>
            <a:ext cx="5413248" cy="36576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425737C-5D3E-406F-ACE5-7CDCCA526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449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B53D1-D9C8-4226-AA58-E1B9D95C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A1DB150-C18E-4937-A6DE-DDD64F7B8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23" y="1825625"/>
            <a:ext cx="5786353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81724C-FB1F-4D93-890C-D702F5532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780ACD-7323-422E-8979-BACDEFE28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600200"/>
            <a:ext cx="5413248" cy="3657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D2A666E-05CD-4A5C-886F-E302C5524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600200"/>
            <a:ext cx="5413248" cy="36576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9F3B875-9226-4294-88E7-459901860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BEE03F4-DC5E-4C4A-B0F3-38EB18A1E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105025"/>
            <a:ext cx="3524250" cy="26479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B28CFE5-B206-468F-970B-8E551EB57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2194560"/>
            <a:ext cx="3703320" cy="246888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7418558-812E-4BEE-A133-28ABD29E42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2194560"/>
            <a:ext cx="3703320" cy="246888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023FA6A-9816-4C7E-87FB-111756727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2194560"/>
            <a:ext cx="3703320" cy="246888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75DE2E4-B7BD-484F-92A5-E09D1F754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5" y="2194560"/>
            <a:ext cx="1959429" cy="246888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491409D-6048-4211-9D71-865417F467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704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50CB3-523B-4EEE-B8B1-8929D403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8C52EA0-2AED-47EB-8ABE-9FF33387E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FF8924-BC95-430C-AC72-C0CA251A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600200"/>
            <a:ext cx="5413248" cy="3657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E9AE86-8EA9-492B-B5D0-1229B3E2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600200"/>
            <a:ext cx="5413248" cy="3657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279B1A-3DC0-476F-8AAE-342424A9F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A86EDE3-DBC4-4BF3-964D-21F85B98F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105025"/>
            <a:ext cx="3524250" cy="26479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49A6FDE-8B1D-47D6-A638-D97ACFED77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2194560"/>
            <a:ext cx="3703320" cy="246888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BDA0710-2CB0-4C60-BD78-BFD43A212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2194560"/>
            <a:ext cx="3703320" cy="246888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5A90B44-F3D4-4553-B589-8CA735F12E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2194560"/>
            <a:ext cx="3703320" cy="246888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AFC855E-5934-45C2-9963-AB28A191AF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5" y="2194560"/>
            <a:ext cx="1959429" cy="246888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18B9C5B-0E27-472A-9E80-21F37D837B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7280C80-3DB0-4380-AF2B-ED1AA8C67A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41400"/>
            <a:ext cx="6350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6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95</vt:i4>
      </vt:variant>
    </vt:vector>
  </HeadingPairs>
  <TitlesOfParts>
    <vt:vector size="9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4</cp:revision>
  <dcterms:created xsi:type="dcterms:W3CDTF">2022-02-25T09:43:37Z</dcterms:created>
  <dcterms:modified xsi:type="dcterms:W3CDTF">2022-02-25T14:56:09Z</dcterms:modified>
</cp:coreProperties>
</file>