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775C7883-81B8-4A96-BB0F-F29530283113}"/>
    <pc:docChg chg="custSel addSld delSld modSld">
      <pc:chgData name="Secondo Brunelli" userId="1361646665bb41ba" providerId="LiveId" clId="{775C7883-81B8-4A96-BB0F-F29530283113}" dt="2022-02-25T10:10:59.854" v="110" actId="14100"/>
      <pc:docMkLst>
        <pc:docMk/>
      </pc:docMkLst>
      <pc:sldChg chg="addSp delSp modSp mod">
        <pc:chgData name="Secondo Brunelli" userId="1361646665bb41ba" providerId="LiveId" clId="{775C7883-81B8-4A96-BB0F-F29530283113}" dt="2022-02-25T09:58:53.298" v="2" actId="14100"/>
        <pc:sldMkLst>
          <pc:docMk/>
          <pc:sldMk cId="2103907077" sldId="291"/>
        </pc:sldMkLst>
        <pc:spChg chg="del">
          <ac:chgData name="Secondo Brunelli" userId="1361646665bb41ba" providerId="LiveId" clId="{775C7883-81B8-4A96-BB0F-F29530283113}" dt="2022-02-25T09:58:47.563" v="0"/>
          <ac:spMkLst>
            <pc:docMk/>
            <pc:sldMk cId="2103907077" sldId="291"/>
            <ac:spMk id="3" creationId="{BC7B59D3-0C62-4BB1-98F6-6D3A80338A26}"/>
          </ac:spMkLst>
        </pc:spChg>
        <pc:picChg chg="add mod">
          <ac:chgData name="Secondo Brunelli" userId="1361646665bb41ba" providerId="LiveId" clId="{775C7883-81B8-4A96-BB0F-F29530283113}" dt="2022-02-25T09:58:53.298" v="2" actId="14100"/>
          <ac:picMkLst>
            <pc:docMk/>
            <pc:sldMk cId="2103907077" sldId="291"/>
            <ac:picMk id="5" creationId="{8F629B37-2BE7-4650-903C-D3BE0599F114}"/>
          </ac:picMkLst>
        </pc:picChg>
      </pc:sldChg>
      <pc:sldChg chg="addSp delSp modSp new mod">
        <pc:chgData name="Secondo Brunelli" userId="1361646665bb41ba" providerId="LiveId" clId="{775C7883-81B8-4A96-BB0F-F29530283113}" dt="2022-02-25T09:59:25.257" v="18" actId="14100"/>
        <pc:sldMkLst>
          <pc:docMk/>
          <pc:sldMk cId="1809212239" sldId="292"/>
        </pc:sldMkLst>
        <pc:spChg chg="del">
          <ac:chgData name="Secondo Brunelli" userId="1361646665bb41ba" providerId="LiveId" clId="{775C7883-81B8-4A96-BB0F-F29530283113}" dt="2022-02-25T09:59:17.653" v="16"/>
          <ac:spMkLst>
            <pc:docMk/>
            <pc:sldMk cId="1809212239" sldId="292"/>
            <ac:spMk id="3" creationId="{F808DD9B-1A15-46E2-8A70-6AAC0B42ABDF}"/>
          </ac:spMkLst>
        </pc:spChg>
        <pc:picChg chg="add mod">
          <ac:chgData name="Secondo Brunelli" userId="1361646665bb41ba" providerId="LiveId" clId="{775C7883-81B8-4A96-BB0F-F29530283113}" dt="2022-02-25T09:59:25.257" v="18" actId="14100"/>
          <ac:picMkLst>
            <pc:docMk/>
            <pc:sldMk cId="1809212239" sldId="292"/>
            <ac:picMk id="5" creationId="{16CFCBFA-0228-4311-8D97-48D5C394D22F}"/>
          </ac:picMkLst>
        </pc:picChg>
      </pc:sldChg>
      <pc:sldChg chg="addSp delSp modSp new mod">
        <pc:chgData name="Secondo Brunelli" userId="1361646665bb41ba" providerId="LiveId" clId="{775C7883-81B8-4A96-BB0F-F29530283113}" dt="2022-02-25T09:59:44.717" v="22" actId="14100"/>
        <pc:sldMkLst>
          <pc:docMk/>
          <pc:sldMk cId="1730781227" sldId="293"/>
        </pc:sldMkLst>
        <pc:spChg chg="del">
          <ac:chgData name="Secondo Brunelli" userId="1361646665bb41ba" providerId="LiveId" clId="{775C7883-81B8-4A96-BB0F-F29530283113}" dt="2022-02-25T09:59:36.582" v="19"/>
          <ac:spMkLst>
            <pc:docMk/>
            <pc:sldMk cId="1730781227" sldId="293"/>
            <ac:spMk id="3" creationId="{28340211-807E-4334-9D13-C46C30ADD96B}"/>
          </ac:spMkLst>
        </pc:spChg>
        <pc:picChg chg="add mod">
          <ac:chgData name="Secondo Brunelli" userId="1361646665bb41ba" providerId="LiveId" clId="{775C7883-81B8-4A96-BB0F-F29530283113}" dt="2022-02-25T09:59:44.717" v="22" actId="14100"/>
          <ac:picMkLst>
            <pc:docMk/>
            <pc:sldMk cId="1730781227" sldId="293"/>
            <ac:picMk id="5" creationId="{7A6BE817-6125-4533-92B6-B70B6314BA5F}"/>
          </ac:picMkLst>
        </pc:picChg>
      </pc:sldChg>
      <pc:sldChg chg="addSp delSp modSp new mod">
        <pc:chgData name="Secondo Brunelli" userId="1361646665bb41ba" providerId="LiveId" clId="{775C7883-81B8-4A96-BB0F-F29530283113}" dt="2022-02-25T10:00:09.229" v="26" actId="14100"/>
        <pc:sldMkLst>
          <pc:docMk/>
          <pc:sldMk cId="3159636760" sldId="294"/>
        </pc:sldMkLst>
        <pc:spChg chg="del">
          <ac:chgData name="Secondo Brunelli" userId="1361646665bb41ba" providerId="LiveId" clId="{775C7883-81B8-4A96-BB0F-F29530283113}" dt="2022-02-25T09:59:57.863" v="23"/>
          <ac:spMkLst>
            <pc:docMk/>
            <pc:sldMk cId="3159636760" sldId="294"/>
            <ac:spMk id="3" creationId="{9093B26B-E2B0-40C0-9017-91391F540DF0}"/>
          </ac:spMkLst>
        </pc:spChg>
        <pc:picChg chg="add mod">
          <ac:chgData name="Secondo Brunelli" userId="1361646665bb41ba" providerId="LiveId" clId="{775C7883-81B8-4A96-BB0F-F29530283113}" dt="2022-02-25T10:00:09.229" v="26" actId="14100"/>
          <ac:picMkLst>
            <pc:docMk/>
            <pc:sldMk cId="3159636760" sldId="294"/>
            <ac:picMk id="5" creationId="{29AAC656-8BAE-4400-88A7-5033B56B0738}"/>
          </ac:picMkLst>
        </pc:picChg>
      </pc:sldChg>
      <pc:sldChg chg="addSp delSp modSp new mod">
        <pc:chgData name="Secondo Brunelli" userId="1361646665bb41ba" providerId="LiveId" clId="{775C7883-81B8-4A96-BB0F-F29530283113}" dt="2022-02-25T10:00:37.053" v="29" actId="14100"/>
        <pc:sldMkLst>
          <pc:docMk/>
          <pc:sldMk cId="1870140944" sldId="295"/>
        </pc:sldMkLst>
        <pc:spChg chg="del">
          <ac:chgData name="Secondo Brunelli" userId="1361646665bb41ba" providerId="LiveId" clId="{775C7883-81B8-4A96-BB0F-F29530283113}" dt="2022-02-25T10:00:31.032" v="27"/>
          <ac:spMkLst>
            <pc:docMk/>
            <pc:sldMk cId="1870140944" sldId="295"/>
            <ac:spMk id="3" creationId="{9167672B-2322-45AD-B8A0-247F7EEB0C04}"/>
          </ac:spMkLst>
        </pc:spChg>
        <pc:picChg chg="add mod">
          <ac:chgData name="Secondo Brunelli" userId="1361646665bb41ba" providerId="LiveId" clId="{775C7883-81B8-4A96-BB0F-F29530283113}" dt="2022-02-25T10:00:37.053" v="29" actId="14100"/>
          <ac:picMkLst>
            <pc:docMk/>
            <pc:sldMk cId="1870140944" sldId="295"/>
            <ac:picMk id="5" creationId="{F87A8E0E-C116-44FD-8323-50DDDFE67D1A}"/>
          </ac:picMkLst>
        </pc:picChg>
      </pc:sldChg>
      <pc:sldChg chg="addSp delSp modSp new mod">
        <pc:chgData name="Secondo Brunelli" userId="1361646665bb41ba" providerId="LiveId" clId="{775C7883-81B8-4A96-BB0F-F29530283113}" dt="2022-02-25T10:00:55.161" v="32" actId="14100"/>
        <pc:sldMkLst>
          <pc:docMk/>
          <pc:sldMk cId="2912128415" sldId="296"/>
        </pc:sldMkLst>
        <pc:spChg chg="del">
          <ac:chgData name="Secondo Brunelli" userId="1361646665bb41ba" providerId="LiveId" clId="{775C7883-81B8-4A96-BB0F-F29530283113}" dt="2022-02-25T10:00:47.488" v="30"/>
          <ac:spMkLst>
            <pc:docMk/>
            <pc:sldMk cId="2912128415" sldId="296"/>
            <ac:spMk id="3" creationId="{4C6B2188-B3BE-43D7-B8D4-3333187251F3}"/>
          </ac:spMkLst>
        </pc:spChg>
        <pc:picChg chg="add mod">
          <ac:chgData name="Secondo Brunelli" userId="1361646665bb41ba" providerId="LiveId" clId="{775C7883-81B8-4A96-BB0F-F29530283113}" dt="2022-02-25T10:00:55.161" v="32" actId="14100"/>
          <ac:picMkLst>
            <pc:docMk/>
            <pc:sldMk cId="2912128415" sldId="296"/>
            <ac:picMk id="5" creationId="{625E32B0-6619-44E1-9C88-C3B48ED1A976}"/>
          </ac:picMkLst>
        </pc:picChg>
      </pc:sldChg>
      <pc:sldChg chg="addSp delSp modSp new mod">
        <pc:chgData name="Secondo Brunelli" userId="1361646665bb41ba" providerId="LiveId" clId="{775C7883-81B8-4A96-BB0F-F29530283113}" dt="2022-02-25T10:01:17.931" v="35" actId="14100"/>
        <pc:sldMkLst>
          <pc:docMk/>
          <pc:sldMk cId="2136607924" sldId="297"/>
        </pc:sldMkLst>
        <pc:spChg chg="del">
          <ac:chgData name="Secondo Brunelli" userId="1361646665bb41ba" providerId="LiveId" clId="{775C7883-81B8-4A96-BB0F-F29530283113}" dt="2022-02-25T10:01:10.095" v="33"/>
          <ac:spMkLst>
            <pc:docMk/>
            <pc:sldMk cId="2136607924" sldId="297"/>
            <ac:spMk id="3" creationId="{BC79FA0E-61BE-4A96-9F1A-2D9347DC2F2A}"/>
          </ac:spMkLst>
        </pc:spChg>
        <pc:picChg chg="add mod">
          <ac:chgData name="Secondo Brunelli" userId="1361646665bb41ba" providerId="LiveId" clId="{775C7883-81B8-4A96-BB0F-F29530283113}" dt="2022-02-25T10:01:17.931" v="35" actId="14100"/>
          <ac:picMkLst>
            <pc:docMk/>
            <pc:sldMk cId="2136607924" sldId="297"/>
            <ac:picMk id="5" creationId="{3BE607C0-8F6E-482A-AFFD-03DBDFC09931}"/>
          </ac:picMkLst>
        </pc:picChg>
      </pc:sldChg>
      <pc:sldChg chg="addSp delSp modSp new mod">
        <pc:chgData name="Secondo Brunelli" userId="1361646665bb41ba" providerId="LiveId" clId="{775C7883-81B8-4A96-BB0F-F29530283113}" dt="2022-02-25T10:01:38.205" v="38" actId="14100"/>
        <pc:sldMkLst>
          <pc:docMk/>
          <pc:sldMk cId="4203777359" sldId="298"/>
        </pc:sldMkLst>
        <pc:spChg chg="del">
          <ac:chgData name="Secondo Brunelli" userId="1361646665bb41ba" providerId="LiveId" clId="{775C7883-81B8-4A96-BB0F-F29530283113}" dt="2022-02-25T10:01:30.738" v="36"/>
          <ac:spMkLst>
            <pc:docMk/>
            <pc:sldMk cId="4203777359" sldId="298"/>
            <ac:spMk id="3" creationId="{1785744C-AA5B-4D4D-9435-3F482D17F701}"/>
          </ac:spMkLst>
        </pc:spChg>
        <pc:picChg chg="add mod">
          <ac:chgData name="Secondo Brunelli" userId="1361646665bb41ba" providerId="LiveId" clId="{775C7883-81B8-4A96-BB0F-F29530283113}" dt="2022-02-25T10:01:38.205" v="38" actId="14100"/>
          <ac:picMkLst>
            <pc:docMk/>
            <pc:sldMk cId="4203777359" sldId="298"/>
            <ac:picMk id="5" creationId="{E98CF38D-136E-4DB5-AA83-A7C5DBEC71FF}"/>
          </ac:picMkLst>
        </pc:picChg>
      </pc:sldChg>
      <pc:sldChg chg="addSp delSp modSp new mod">
        <pc:chgData name="Secondo Brunelli" userId="1361646665bb41ba" providerId="LiveId" clId="{775C7883-81B8-4A96-BB0F-F29530283113}" dt="2022-02-25T10:02:03.985" v="41" actId="14100"/>
        <pc:sldMkLst>
          <pc:docMk/>
          <pc:sldMk cId="3982200459" sldId="299"/>
        </pc:sldMkLst>
        <pc:spChg chg="del">
          <ac:chgData name="Secondo Brunelli" userId="1361646665bb41ba" providerId="LiveId" clId="{775C7883-81B8-4A96-BB0F-F29530283113}" dt="2022-02-25T10:01:57.630" v="39"/>
          <ac:spMkLst>
            <pc:docMk/>
            <pc:sldMk cId="3982200459" sldId="299"/>
            <ac:spMk id="3" creationId="{62E1589A-9CFD-4138-A496-B6A20039A8F1}"/>
          </ac:spMkLst>
        </pc:spChg>
        <pc:picChg chg="add mod">
          <ac:chgData name="Secondo Brunelli" userId="1361646665bb41ba" providerId="LiveId" clId="{775C7883-81B8-4A96-BB0F-F29530283113}" dt="2022-02-25T10:02:03.985" v="41" actId="14100"/>
          <ac:picMkLst>
            <pc:docMk/>
            <pc:sldMk cId="3982200459" sldId="299"/>
            <ac:picMk id="5" creationId="{FD0729F2-49E7-416F-9CF7-000D58FCD242}"/>
          </ac:picMkLst>
        </pc:picChg>
      </pc:sldChg>
      <pc:sldChg chg="addSp delSp modSp new mod">
        <pc:chgData name="Secondo Brunelli" userId="1361646665bb41ba" providerId="LiveId" clId="{775C7883-81B8-4A96-BB0F-F29530283113}" dt="2022-02-25T10:02:24.025" v="45" actId="14100"/>
        <pc:sldMkLst>
          <pc:docMk/>
          <pc:sldMk cId="651913659" sldId="300"/>
        </pc:sldMkLst>
        <pc:spChg chg="del">
          <ac:chgData name="Secondo Brunelli" userId="1361646665bb41ba" providerId="LiveId" clId="{775C7883-81B8-4A96-BB0F-F29530283113}" dt="2022-02-25T10:02:14.142" v="42"/>
          <ac:spMkLst>
            <pc:docMk/>
            <pc:sldMk cId="651913659" sldId="300"/>
            <ac:spMk id="3" creationId="{6F538CED-4F6B-4F3D-8E52-A2E415488ED0}"/>
          </ac:spMkLst>
        </pc:spChg>
        <pc:picChg chg="add mod">
          <ac:chgData name="Secondo Brunelli" userId="1361646665bb41ba" providerId="LiveId" clId="{775C7883-81B8-4A96-BB0F-F29530283113}" dt="2022-02-25T10:02:24.025" v="45" actId="14100"/>
          <ac:picMkLst>
            <pc:docMk/>
            <pc:sldMk cId="651913659" sldId="300"/>
            <ac:picMk id="5" creationId="{72DEB969-4B2A-44E4-9F8E-DAD13CBF8887}"/>
          </ac:picMkLst>
        </pc:picChg>
      </pc:sldChg>
      <pc:sldChg chg="addSp delSp modSp new mod">
        <pc:chgData name="Secondo Brunelli" userId="1361646665bb41ba" providerId="LiveId" clId="{775C7883-81B8-4A96-BB0F-F29530283113}" dt="2022-02-25T10:02:48.070" v="48" actId="14100"/>
        <pc:sldMkLst>
          <pc:docMk/>
          <pc:sldMk cId="3059190126" sldId="301"/>
        </pc:sldMkLst>
        <pc:spChg chg="del">
          <ac:chgData name="Secondo Brunelli" userId="1361646665bb41ba" providerId="LiveId" clId="{775C7883-81B8-4A96-BB0F-F29530283113}" dt="2022-02-25T10:02:41.002" v="46"/>
          <ac:spMkLst>
            <pc:docMk/>
            <pc:sldMk cId="3059190126" sldId="301"/>
            <ac:spMk id="3" creationId="{A8644488-87F8-498B-9D3A-C4855BBDC208}"/>
          </ac:spMkLst>
        </pc:spChg>
        <pc:picChg chg="add mod">
          <ac:chgData name="Secondo Brunelli" userId="1361646665bb41ba" providerId="LiveId" clId="{775C7883-81B8-4A96-BB0F-F29530283113}" dt="2022-02-25T10:02:48.070" v="48" actId="14100"/>
          <ac:picMkLst>
            <pc:docMk/>
            <pc:sldMk cId="3059190126" sldId="301"/>
            <ac:picMk id="5" creationId="{9EEC96EF-80D8-4237-8034-1A25626B6316}"/>
          </ac:picMkLst>
        </pc:picChg>
      </pc:sldChg>
      <pc:sldChg chg="addSp delSp modSp new mod">
        <pc:chgData name="Secondo Brunelli" userId="1361646665bb41ba" providerId="LiveId" clId="{775C7883-81B8-4A96-BB0F-F29530283113}" dt="2022-02-25T10:03:28.393" v="53" actId="14100"/>
        <pc:sldMkLst>
          <pc:docMk/>
          <pc:sldMk cId="3015667784" sldId="302"/>
        </pc:sldMkLst>
        <pc:spChg chg="del">
          <ac:chgData name="Secondo Brunelli" userId="1361646665bb41ba" providerId="LiveId" clId="{775C7883-81B8-4A96-BB0F-F29530283113}" dt="2022-02-25T10:03:18.094" v="49"/>
          <ac:spMkLst>
            <pc:docMk/>
            <pc:sldMk cId="3015667784" sldId="302"/>
            <ac:spMk id="3" creationId="{DF3325F8-EFFD-4572-910F-B402CA45AD61}"/>
          </ac:spMkLst>
        </pc:spChg>
        <pc:picChg chg="add mod">
          <ac:chgData name="Secondo Brunelli" userId="1361646665bb41ba" providerId="LiveId" clId="{775C7883-81B8-4A96-BB0F-F29530283113}" dt="2022-02-25T10:03:28.393" v="53" actId="14100"/>
          <ac:picMkLst>
            <pc:docMk/>
            <pc:sldMk cId="3015667784" sldId="302"/>
            <ac:picMk id="5" creationId="{CDA26A0D-0C4C-4213-B336-E9EDACD7A058}"/>
          </ac:picMkLst>
        </pc:picChg>
      </pc:sldChg>
      <pc:sldChg chg="addSp delSp modSp new mod">
        <pc:chgData name="Secondo Brunelli" userId="1361646665bb41ba" providerId="LiveId" clId="{775C7883-81B8-4A96-BB0F-F29530283113}" dt="2022-02-25T10:05:43.417" v="67" actId="1076"/>
        <pc:sldMkLst>
          <pc:docMk/>
          <pc:sldMk cId="3128558704" sldId="303"/>
        </pc:sldMkLst>
        <pc:spChg chg="del">
          <ac:chgData name="Secondo Brunelli" userId="1361646665bb41ba" providerId="LiveId" clId="{775C7883-81B8-4A96-BB0F-F29530283113}" dt="2022-02-25T10:04:16.949" v="54"/>
          <ac:spMkLst>
            <pc:docMk/>
            <pc:sldMk cId="3128558704" sldId="303"/>
            <ac:spMk id="3" creationId="{8BF76E04-76D1-430D-8657-249648B925B7}"/>
          </ac:spMkLst>
        </pc:spChg>
        <pc:spChg chg="add del mod">
          <ac:chgData name="Secondo Brunelli" userId="1361646665bb41ba" providerId="LiveId" clId="{775C7883-81B8-4A96-BB0F-F29530283113}" dt="2022-02-25T10:05:22.363" v="62"/>
          <ac:spMkLst>
            <pc:docMk/>
            <pc:sldMk cId="3128558704" sldId="303"/>
            <ac:spMk id="13" creationId="{36599AC4-F173-4332-9F89-11CB5454D39D}"/>
          </ac:spMkLst>
        </pc:spChg>
        <pc:picChg chg="add del mod">
          <ac:chgData name="Secondo Brunelli" userId="1361646665bb41ba" providerId="LiveId" clId="{775C7883-81B8-4A96-BB0F-F29530283113}" dt="2022-02-25T10:05:10.093" v="61" actId="478"/>
          <ac:picMkLst>
            <pc:docMk/>
            <pc:sldMk cId="3128558704" sldId="303"/>
            <ac:picMk id="5" creationId="{19BC331D-E6C1-486C-950C-309CC4FD03A0}"/>
          </ac:picMkLst>
        </pc:picChg>
        <pc:picChg chg="add del mod">
          <ac:chgData name="Secondo Brunelli" userId="1361646665bb41ba" providerId="LiveId" clId="{775C7883-81B8-4A96-BB0F-F29530283113}" dt="2022-02-25T10:05:02.897" v="60" actId="478"/>
          <ac:picMkLst>
            <pc:docMk/>
            <pc:sldMk cId="3128558704" sldId="303"/>
            <ac:picMk id="7" creationId="{AA8DB2F8-7A42-4C18-A517-5DC9F8A1F2E7}"/>
          </ac:picMkLst>
        </pc:picChg>
        <pc:picChg chg="add del mod">
          <ac:chgData name="Secondo Brunelli" userId="1361646665bb41ba" providerId="LiveId" clId="{775C7883-81B8-4A96-BB0F-F29530283113}" dt="2022-02-25T10:04:36.122" v="56" actId="478"/>
          <ac:picMkLst>
            <pc:docMk/>
            <pc:sldMk cId="3128558704" sldId="303"/>
            <ac:picMk id="9" creationId="{EEBC84A4-2727-460B-BFEA-CE7127318A2E}"/>
          </ac:picMkLst>
        </pc:picChg>
        <pc:picChg chg="add del mod">
          <ac:chgData name="Secondo Brunelli" userId="1361646665bb41ba" providerId="LiveId" clId="{775C7883-81B8-4A96-BB0F-F29530283113}" dt="2022-02-25T10:04:55.908" v="59" actId="478"/>
          <ac:picMkLst>
            <pc:docMk/>
            <pc:sldMk cId="3128558704" sldId="303"/>
            <ac:picMk id="11" creationId="{82A4D2FF-1912-44BD-AEA7-69AF4756F00E}"/>
          </ac:picMkLst>
        </pc:picChg>
        <pc:picChg chg="add mod">
          <ac:chgData name="Secondo Brunelli" userId="1361646665bb41ba" providerId="LiveId" clId="{775C7883-81B8-4A96-BB0F-F29530283113}" dt="2022-02-25T10:05:43.417" v="67" actId="1076"/>
          <ac:picMkLst>
            <pc:docMk/>
            <pc:sldMk cId="3128558704" sldId="303"/>
            <ac:picMk id="15" creationId="{CB7F2787-9F0A-44C8-925C-4AD67C5062F5}"/>
          </ac:picMkLst>
        </pc:picChg>
      </pc:sldChg>
      <pc:sldChg chg="addSp delSp modSp new mod">
        <pc:chgData name="Secondo Brunelli" userId="1361646665bb41ba" providerId="LiveId" clId="{775C7883-81B8-4A96-BB0F-F29530283113}" dt="2022-02-25T10:06:04.884" v="71" actId="14100"/>
        <pc:sldMkLst>
          <pc:docMk/>
          <pc:sldMk cId="1443781401" sldId="304"/>
        </pc:sldMkLst>
        <pc:spChg chg="del">
          <ac:chgData name="Secondo Brunelli" userId="1361646665bb41ba" providerId="LiveId" clId="{775C7883-81B8-4A96-BB0F-F29530283113}" dt="2022-02-25T10:05:55.971" v="68"/>
          <ac:spMkLst>
            <pc:docMk/>
            <pc:sldMk cId="1443781401" sldId="304"/>
            <ac:spMk id="3" creationId="{AF56EE83-A316-4356-9AFE-7D006A693024}"/>
          </ac:spMkLst>
        </pc:spChg>
        <pc:picChg chg="add mod">
          <ac:chgData name="Secondo Brunelli" userId="1361646665bb41ba" providerId="LiveId" clId="{775C7883-81B8-4A96-BB0F-F29530283113}" dt="2022-02-25T10:06:04.884" v="71" actId="14100"/>
          <ac:picMkLst>
            <pc:docMk/>
            <pc:sldMk cId="1443781401" sldId="304"/>
            <ac:picMk id="5" creationId="{23CF4F3D-43D5-486B-ADA0-528889E4F8E4}"/>
          </ac:picMkLst>
        </pc:picChg>
      </pc:sldChg>
      <pc:sldChg chg="addSp delSp modSp new del mod">
        <pc:chgData name="Secondo Brunelli" userId="1361646665bb41ba" providerId="LiveId" clId="{775C7883-81B8-4A96-BB0F-F29530283113}" dt="2022-02-25T10:07:59.184" v="83" actId="47"/>
        <pc:sldMkLst>
          <pc:docMk/>
          <pc:sldMk cId="1444493265" sldId="305"/>
        </pc:sldMkLst>
        <pc:spChg chg="del">
          <ac:chgData name="Secondo Brunelli" userId="1361646665bb41ba" providerId="LiveId" clId="{775C7883-81B8-4A96-BB0F-F29530283113}" dt="2022-02-25T10:06:46.878" v="80"/>
          <ac:spMkLst>
            <pc:docMk/>
            <pc:sldMk cId="1444493265" sldId="305"/>
            <ac:spMk id="3" creationId="{0CB2768E-7346-4367-904C-21DD14E52F2A}"/>
          </ac:spMkLst>
        </pc:spChg>
        <pc:picChg chg="add mod">
          <ac:chgData name="Secondo Brunelli" userId="1361646665bb41ba" providerId="LiveId" clId="{775C7883-81B8-4A96-BB0F-F29530283113}" dt="2022-02-25T10:06:52.958" v="82" actId="14100"/>
          <ac:picMkLst>
            <pc:docMk/>
            <pc:sldMk cId="1444493265" sldId="305"/>
            <ac:picMk id="5" creationId="{21240358-5856-4471-BB9C-3C5F024BEFC4}"/>
          </ac:picMkLst>
        </pc:picChg>
      </pc:sldChg>
      <pc:sldChg chg="addSp delSp modSp new mod">
        <pc:chgData name="Secondo Brunelli" userId="1361646665bb41ba" providerId="LiveId" clId="{775C7883-81B8-4A96-BB0F-F29530283113}" dt="2022-02-25T10:08:45.681" v="90" actId="14100"/>
        <pc:sldMkLst>
          <pc:docMk/>
          <pc:sldMk cId="1957445809" sldId="306"/>
        </pc:sldMkLst>
        <pc:spChg chg="del">
          <ac:chgData name="Secondo Brunelli" userId="1361646665bb41ba" providerId="LiveId" clId="{775C7883-81B8-4A96-BB0F-F29530283113}" dt="2022-02-25T10:08:18.048" v="84"/>
          <ac:spMkLst>
            <pc:docMk/>
            <pc:sldMk cId="1957445809" sldId="306"/>
            <ac:spMk id="3" creationId="{AEEA7204-C976-42DF-A9EE-626905F10185}"/>
          </ac:spMkLst>
        </pc:spChg>
        <pc:spChg chg="add del mod">
          <ac:chgData name="Secondo Brunelli" userId="1361646665bb41ba" providerId="LiveId" clId="{775C7883-81B8-4A96-BB0F-F29530283113}" dt="2022-02-25T10:08:32.967" v="86"/>
          <ac:spMkLst>
            <pc:docMk/>
            <pc:sldMk cId="1957445809" sldId="306"/>
            <ac:spMk id="7" creationId="{945A85E2-3ED3-4CA3-A994-552271744E10}"/>
          </ac:spMkLst>
        </pc:spChg>
        <pc:picChg chg="add del mod">
          <ac:chgData name="Secondo Brunelli" userId="1361646665bb41ba" providerId="LiveId" clId="{775C7883-81B8-4A96-BB0F-F29530283113}" dt="2022-02-25T10:08:24.451" v="85" actId="478"/>
          <ac:picMkLst>
            <pc:docMk/>
            <pc:sldMk cId="1957445809" sldId="306"/>
            <ac:picMk id="5" creationId="{9F9E4069-ED21-452F-9404-FF25B5B91F5E}"/>
          </ac:picMkLst>
        </pc:picChg>
        <pc:picChg chg="add mod">
          <ac:chgData name="Secondo Brunelli" userId="1361646665bb41ba" providerId="LiveId" clId="{775C7883-81B8-4A96-BB0F-F29530283113}" dt="2022-02-25T10:08:45.681" v="90" actId="14100"/>
          <ac:picMkLst>
            <pc:docMk/>
            <pc:sldMk cId="1957445809" sldId="306"/>
            <ac:picMk id="9" creationId="{5ED5C144-E126-4762-B16D-66FA81CC5B91}"/>
          </ac:picMkLst>
        </pc:picChg>
      </pc:sldChg>
      <pc:sldChg chg="addSp delSp modSp new mod">
        <pc:chgData name="Secondo Brunelli" userId="1361646665bb41ba" providerId="LiveId" clId="{775C7883-81B8-4A96-BB0F-F29530283113}" dt="2022-02-25T10:09:04.106" v="95" actId="14100"/>
        <pc:sldMkLst>
          <pc:docMk/>
          <pc:sldMk cId="4112995895" sldId="307"/>
        </pc:sldMkLst>
        <pc:spChg chg="del">
          <ac:chgData name="Secondo Brunelli" userId="1361646665bb41ba" providerId="LiveId" clId="{775C7883-81B8-4A96-BB0F-F29530283113}" dt="2022-02-25T10:08:52.358" v="91"/>
          <ac:spMkLst>
            <pc:docMk/>
            <pc:sldMk cId="4112995895" sldId="307"/>
            <ac:spMk id="3" creationId="{016D5551-BE56-470E-9C23-E95265CAF83B}"/>
          </ac:spMkLst>
        </pc:spChg>
        <pc:picChg chg="add mod">
          <ac:chgData name="Secondo Brunelli" userId="1361646665bb41ba" providerId="LiveId" clId="{775C7883-81B8-4A96-BB0F-F29530283113}" dt="2022-02-25T10:09:04.106" v="95" actId="14100"/>
          <ac:picMkLst>
            <pc:docMk/>
            <pc:sldMk cId="4112995895" sldId="307"/>
            <ac:picMk id="5" creationId="{FAEA17A2-64CA-4987-9260-F3B13CFE3E22}"/>
          </ac:picMkLst>
        </pc:picChg>
      </pc:sldChg>
      <pc:sldChg chg="addSp delSp modSp new mod">
        <pc:chgData name="Secondo Brunelli" userId="1361646665bb41ba" providerId="LiveId" clId="{775C7883-81B8-4A96-BB0F-F29530283113}" dt="2022-02-25T10:09:22.578" v="98" actId="14100"/>
        <pc:sldMkLst>
          <pc:docMk/>
          <pc:sldMk cId="1012937400" sldId="308"/>
        </pc:sldMkLst>
        <pc:spChg chg="del">
          <ac:chgData name="Secondo Brunelli" userId="1361646665bb41ba" providerId="LiveId" clId="{775C7883-81B8-4A96-BB0F-F29530283113}" dt="2022-02-25T10:09:15.828" v="96"/>
          <ac:spMkLst>
            <pc:docMk/>
            <pc:sldMk cId="1012937400" sldId="308"/>
            <ac:spMk id="3" creationId="{1B3F30FB-2E69-443F-B0AB-671629656D23}"/>
          </ac:spMkLst>
        </pc:spChg>
        <pc:picChg chg="add mod">
          <ac:chgData name="Secondo Brunelli" userId="1361646665bb41ba" providerId="LiveId" clId="{775C7883-81B8-4A96-BB0F-F29530283113}" dt="2022-02-25T10:09:22.578" v="98" actId="14100"/>
          <ac:picMkLst>
            <pc:docMk/>
            <pc:sldMk cId="1012937400" sldId="308"/>
            <ac:picMk id="5" creationId="{6A29A5CF-F0A2-43E6-B217-26FDC21FE8BF}"/>
          </ac:picMkLst>
        </pc:picChg>
      </pc:sldChg>
      <pc:sldChg chg="addSp delSp modSp new mod">
        <pc:chgData name="Secondo Brunelli" userId="1361646665bb41ba" providerId="LiveId" clId="{775C7883-81B8-4A96-BB0F-F29530283113}" dt="2022-02-25T10:09:51.297" v="101" actId="14100"/>
        <pc:sldMkLst>
          <pc:docMk/>
          <pc:sldMk cId="4014082256" sldId="309"/>
        </pc:sldMkLst>
        <pc:spChg chg="del">
          <ac:chgData name="Secondo Brunelli" userId="1361646665bb41ba" providerId="LiveId" clId="{775C7883-81B8-4A96-BB0F-F29530283113}" dt="2022-02-25T10:09:44.454" v="99"/>
          <ac:spMkLst>
            <pc:docMk/>
            <pc:sldMk cId="4014082256" sldId="309"/>
            <ac:spMk id="3" creationId="{DA30CA2F-3DDD-48A0-A149-4DADC8E5FC4A}"/>
          </ac:spMkLst>
        </pc:spChg>
        <pc:picChg chg="add mod">
          <ac:chgData name="Secondo Brunelli" userId="1361646665bb41ba" providerId="LiveId" clId="{775C7883-81B8-4A96-BB0F-F29530283113}" dt="2022-02-25T10:09:51.297" v="101" actId="14100"/>
          <ac:picMkLst>
            <pc:docMk/>
            <pc:sldMk cId="4014082256" sldId="309"/>
            <ac:picMk id="5" creationId="{43BD4E62-E6EC-499F-88DF-C01BF6D12715}"/>
          </ac:picMkLst>
        </pc:picChg>
      </pc:sldChg>
      <pc:sldChg chg="addSp delSp modSp new mod">
        <pc:chgData name="Secondo Brunelli" userId="1361646665bb41ba" providerId="LiveId" clId="{775C7883-81B8-4A96-BB0F-F29530283113}" dt="2022-02-25T10:10:14.642" v="104" actId="14100"/>
        <pc:sldMkLst>
          <pc:docMk/>
          <pc:sldMk cId="2916336047" sldId="310"/>
        </pc:sldMkLst>
        <pc:spChg chg="del">
          <ac:chgData name="Secondo Brunelli" userId="1361646665bb41ba" providerId="LiveId" clId="{775C7883-81B8-4A96-BB0F-F29530283113}" dt="2022-02-25T10:10:07.377" v="102"/>
          <ac:spMkLst>
            <pc:docMk/>
            <pc:sldMk cId="2916336047" sldId="310"/>
            <ac:spMk id="3" creationId="{A15CA840-9512-457B-9868-564AD3136022}"/>
          </ac:spMkLst>
        </pc:spChg>
        <pc:picChg chg="add mod">
          <ac:chgData name="Secondo Brunelli" userId="1361646665bb41ba" providerId="LiveId" clId="{775C7883-81B8-4A96-BB0F-F29530283113}" dt="2022-02-25T10:10:14.642" v="104" actId="14100"/>
          <ac:picMkLst>
            <pc:docMk/>
            <pc:sldMk cId="2916336047" sldId="310"/>
            <ac:picMk id="5" creationId="{5831B5EE-1EDB-4EB1-946E-A58F10B9B687}"/>
          </ac:picMkLst>
        </pc:picChg>
      </pc:sldChg>
      <pc:sldChg chg="addSp delSp modSp new mod">
        <pc:chgData name="Secondo Brunelli" userId="1361646665bb41ba" providerId="LiveId" clId="{775C7883-81B8-4A96-BB0F-F29530283113}" dt="2022-02-25T10:10:34.737" v="107" actId="14100"/>
        <pc:sldMkLst>
          <pc:docMk/>
          <pc:sldMk cId="2275683456" sldId="311"/>
        </pc:sldMkLst>
        <pc:spChg chg="del">
          <ac:chgData name="Secondo Brunelli" userId="1361646665bb41ba" providerId="LiveId" clId="{775C7883-81B8-4A96-BB0F-F29530283113}" dt="2022-02-25T10:10:28.638" v="105"/>
          <ac:spMkLst>
            <pc:docMk/>
            <pc:sldMk cId="2275683456" sldId="311"/>
            <ac:spMk id="3" creationId="{DE731689-344D-4FEC-AEAD-697BE66C738C}"/>
          </ac:spMkLst>
        </pc:spChg>
        <pc:picChg chg="add mod">
          <ac:chgData name="Secondo Brunelli" userId="1361646665bb41ba" providerId="LiveId" clId="{775C7883-81B8-4A96-BB0F-F29530283113}" dt="2022-02-25T10:10:34.737" v="107" actId="14100"/>
          <ac:picMkLst>
            <pc:docMk/>
            <pc:sldMk cId="2275683456" sldId="311"/>
            <ac:picMk id="5" creationId="{1ADA09EB-6607-4935-AAD4-A04F3982A991}"/>
          </ac:picMkLst>
        </pc:picChg>
      </pc:sldChg>
      <pc:sldChg chg="addSp delSp modSp new mod">
        <pc:chgData name="Secondo Brunelli" userId="1361646665bb41ba" providerId="LiveId" clId="{775C7883-81B8-4A96-BB0F-F29530283113}" dt="2022-02-25T10:10:59.854" v="110" actId="14100"/>
        <pc:sldMkLst>
          <pc:docMk/>
          <pc:sldMk cId="3356437875" sldId="312"/>
        </pc:sldMkLst>
        <pc:spChg chg="del">
          <ac:chgData name="Secondo Brunelli" userId="1361646665bb41ba" providerId="LiveId" clId="{775C7883-81B8-4A96-BB0F-F29530283113}" dt="2022-02-25T10:10:53.234" v="108"/>
          <ac:spMkLst>
            <pc:docMk/>
            <pc:sldMk cId="3356437875" sldId="312"/>
            <ac:spMk id="3" creationId="{14BBACC1-75BB-4854-AB22-92DF8E060F78}"/>
          </ac:spMkLst>
        </pc:spChg>
        <pc:picChg chg="add mod">
          <ac:chgData name="Secondo Brunelli" userId="1361646665bb41ba" providerId="LiveId" clId="{775C7883-81B8-4A96-BB0F-F29530283113}" dt="2022-02-25T10:10:59.854" v="110" actId="14100"/>
          <ac:picMkLst>
            <pc:docMk/>
            <pc:sldMk cId="3356437875" sldId="312"/>
            <ac:picMk id="5" creationId="{1AFE78B5-47AD-42B9-A96C-2245EEAEBC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325A3F-7A58-4412-91CB-E791A6C90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7A6717-AFE9-42EC-8CFD-2AB49728D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FBF025-42EC-48A7-96E4-19AC209F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374651-22EA-422F-B5D8-AD44FBBD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A3C164-2DCD-4190-AAA8-8C1D8F39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27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5BDE9-F1C7-4C1D-ABBD-48C41780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122DE5-6481-4828-9891-9BDD945D9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B79B06-FB9F-471D-98A3-F1BF6CD7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409720-D52E-4700-9BB2-8A53A971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EE6ED-62E0-4069-B8D3-25DF7DEB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94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CD1048D-95F6-4665-9C9F-487AAAC62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4F6701-312B-4025-8373-45ACC0E08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A4C101-1FF4-44CA-B859-FE743B5CF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F33B13-46DE-47CD-A73C-1A50614E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8551AC-184C-473F-A728-5ECFEDF6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65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AD11CE-E030-4D93-A183-B0DEEE6E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BE3721-EF7B-4F59-80C6-8CB065FA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5E17CC-1839-40A7-9B58-D37AD561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785DAC-FB68-41BD-8D31-D27C69AB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464898-381E-4C3E-9A3C-02BC4D0A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78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036DA-2893-4EF3-B275-63B6378B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67525C-C29B-49FF-901F-71CCDF9D8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B5C9DB-2E92-44E7-B5FC-AB3B3D50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8651DE-8E31-45BF-949A-76A30409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94F390-BEA8-4E04-BAD7-77CCBB85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16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06246D-B828-4A78-A908-AD3A0BE90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9D086-8D12-4593-BFE5-C02F0A87A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3C5C35-BA94-4117-B9A4-35AE7F8F0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BD7EB6-807E-45CF-8A3D-6BEDD361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5484D38-9D5D-4609-9CDE-B8944D55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5E9DDC-DD54-429E-BF36-9405F938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59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46C1DA-86DC-4476-A1FA-5F13DBD5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A06802-41DE-4E40-9B10-0E4A6301C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92F214F-4B6D-426A-9F39-3245E5A03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FC7B4E-CF02-4F41-A500-94CDF86FD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6E04722-A8FD-4823-9CD7-DEB5F0D1E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3AFFEE4-2553-44EF-95EB-C28446EC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17AE67A-05E4-45B4-9CCD-136B48B6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14D8F4-5AE0-438F-839B-9C4DE424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14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577000-A8D5-4172-BE6A-399B42B6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7A7B3-2343-434E-A8DA-0D78DD88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A2C7E4-64BE-4645-9610-5E91E3B0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0611CD-5339-4285-A4EC-8ED10680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14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DC0066-4A10-43BD-87FD-D03E2F41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CDED9F7-801E-4375-BB7C-2DC910B4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74C4F4-0CC5-46A3-9F7C-534D0F00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73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530CC2-AE83-4E10-8AC7-99C7ABFE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B95EBE-72E2-4936-8A5B-5F69820B2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81D191-8044-44F8-9DAF-5B05EB13C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F42EDD-F502-484A-97D0-4CF9FDE3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CC9076-2828-4EF7-8DF5-65CC37FD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BF9421-D424-44C8-85E0-10E65CA67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43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B82490-85B5-4763-9C81-1DC69E32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A01941-DA09-4B9C-8412-0393A75C4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69611B-D845-42A2-A688-B3EA38AD5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A7E2F7-ACD2-4DB5-92F5-D10E2AFD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02B0F39-6967-4B64-8504-9006563A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864884-7059-402E-A795-2AB36FC2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11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03ACEEE-69DD-40D0-A798-3CF825BB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05BF9B-C3DF-47F5-B5F6-8E30593C9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D36F5D-F32F-40C6-8C31-5742284CE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75B7-9AB9-4517-8C06-DF92446C99AB}" type="datetimeFigureOut">
              <a:rPr lang="it-IT" smtClean="0"/>
              <a:t>25/02/2022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3777BD-A979-4252-8406-775B2F931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63B2A6-54D5-4016-A126-882FA0BCF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D916B-BDFC-445F-8703-FA446E3A9E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92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91C674-5290-463B-BA2B-598DAE5A5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04F215-1F82-49AA-BE9E-9AC72D8ADD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3A975F-8637-44F4-BC07-1FEE7C2C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1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091C9-1227-449C-B504-8B99D309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9323EA3-0883-48BC-A160-CBF11BD28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997959" cy="6997959"/>
          </a:xfrm>
        </p:spPr>
      </p:pic>
    </p:spTree>
    <p:extLst>
      <p:ext uri="{BB962C8B-B14F-4D97-AF65-F5344CB8AC3E}">
        <p14:creationId xmlns:p14="http://schemas.microsoft.com/office/powerpoint/2010/main" val="258358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FA1A4-A7D2-407A-9098-712DF365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4199FD3-EEDF-4F78-8C66-439215E30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92651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7AEB9-89CE-4D44-AC02-61AF4E7C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99FF626-A7BB-4138-A110-5AC9963B4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817008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A43A2A-2FC0-45F1-9F44-2F3CE4EB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23F4522-CBE5-478A-A9E1-415427266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15490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FE2506-3687-42AA-B4CE-B49B1BE4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28DAFB7-F596-45A4-A651-5E5A30C7B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74925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CDAF05-39BF-4844-B2EF-EEA74DCF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EF5D431-AB14-4045-AE2A-CF7BE88D7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31676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FC8F26-BE04-4365-8D80-A20DF851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C2056C6-08AE-4176-BDDF-9A6D077D4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89705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F020A8-F285-42C9-A073-D78FCD1F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2D1D1CE-B976-41C4-8B9B-0364A2599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17958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D8DBDB-EFA2-4823-B9CE-B02BEF15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EA15325-61FB-4DE0-A326-BD93002E7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67059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75F2F-70BA-4904-9EE6-474E1B2D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6EC8DD7-5F5A-4366-B999-7678D6F37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87735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A7DA88-AE2E-46D0-8E9A-CA9AA0A4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8BBEA86-1D93-4EC9-9B71-F9C6CA00E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6431" cy="6344816"/>
          </a:xfrm>
        </p:spPr>
      </p:pic>
    </p:spTree>
    <p:extLst>
      <p:ext uri="{BB962C8B-B14F-4D97-AF65-F5344CB8AC3E}">
        <p14:creationId xmlns:p14="http://schemas.microsoft.com/office/powerpoint/2010/main" val="385521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9DC383-0A8F-4A9C-A8A0-12BF798C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D2D8EDD-3B2E-4416-97D9-1026D96DD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841422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E0854-E63C-4CE4-9D82-36E95BE9C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974F4EE-E21B-43BC-BD40-448DCEE2C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711211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A7B58B-BFE2-4C63-89CB-C28AD3B9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FA7EE37-C532-4279-A92B-0FEB88000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257556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8FC3B-5E09-483B-8EA8-A9C95A3D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8306F3A-1391-4450-9787-FB39AADD7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7265" cy="5579706"/>
          </a:xfrm>
        </p:spPr>
      </p:pic>
    </p:spTree>
    <p:extLst>
      <p:ext uri="{BB962C8B-B14F-4D97-AF65-F5344CB8AC3E}">
        <p14:creationId xmlns:p14="http://schemas.microsoft.com/office/powerpoint/2010/main" val="3631053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28A378-321B-4E7B-8522-2F1F57D2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8CBA4D6-3130-4BDB-9506-D4FD140CE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46126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770730-E75E-4B10-B939-55ECBC52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86DBD7C-0470-4F4A-9BF0-8538226F9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120174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550B1F-7010-46F6-8F73-7F85FD9E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5B4743B-BEF9-4829-B6A3-95776FCB9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4453" cy="6307494"/>
          </a:xfrm>
        </p:spPr>
      </p:pic>
    </p:spTree>
    <p:extLst>
      <p:ext uri="{BB962C8B-B14F-4D97-AF65-F5344CB8AC3E}">
        <p14:creationId xmlns:p14="http://schemas.microsoft.com/office/powerpoint/2010/main" val="3030422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227736-C1CC-41F2-85A7-C7C31D81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70B882B-309F-495F-9D31-A35A11B98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49993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AEABE-7B7F-4528-B135-40B55B72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1F422D4-C564-476C-8FD5-9EB3CED36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58746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ACA16B-63ED-446E-8DE6-0927FBE3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D403DB8-DE6D-4305-9184-B2D3CE904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499" cy="6858000"/>
          </a:xfrm>
        </p:spPr>
      </p:pic>
    </p:spTree>
    <p:extLst>
      <p:ext uri="{BB962C8B-B14F-4D97-AF65-F5344CB8AC3E}">
        <p14:creationId xmlns:p14="http://schemas.microsoft.com/office/powerpoint/2010/main" val="143655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C4C3E4-0D86-4AE4-9594-6961340A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B4FECE0-B2B0-4D2A-B175-850EAE2E4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27"/>
            <a:ext cx="12245430" cy="6349482"/>
          </a:xfrm>
        </p:spPr>
      </p:pic>
    </p:spTree>
    <p:extLst>
      <p:ext uri="{BB962C8B-B14F-4D97-AF65-F5344CB8AC3E}">
        <p14:creationId xmlns:p14="http://schemas.microsoft.com/office/powerpoint/2010/main" val="173277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6BE6F-9017-422E-A201-F14C01E5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0FC9AB0-63BB-43BA-9E18-36A016875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2453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08EAC2-0973-4DF2-8B01-A5784FCA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D2BA320-CEB5-49C0-A9A1-45D1E26C2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67637" cy="6858000"/>
          </a:xfrm>
        </p:spPr>
      </p:pic>
    </p:spTree>
    <p:extLst>
      <p:ext uri="{BB962C8B-B14F-4D97-AF65-F5344CB8AC3E}">
        <p14:creationId xmlns:p14="http://schemas.microsoft.com/office/powerpoint/2010/main" val="1178312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2982B1-8B90-49CD-BFE2-31FD5488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19855B9-E382-44AB-A686-B8C4B10CC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91218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D94B1-9959-42A5-9287-30DD4C0A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3ABA3F3-BDB9-42A2-B3C4-B3C48D25C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13291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7CE9F-22F5-42B4-80E8-36BF365C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6C3762E-F3E2-456F-973D-96D57B244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5549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FA0858-0634-4E70-AD87-6CB9C142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3CC2172-596A-4824-AD57-8E7D428B0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033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2DB2B-F1AC-4476-B4CF-C8DAF4CA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F629B37-2BE7-4650-903C-D3BE0599F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03907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D121D-33A1-4E6E-9931-9974F521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6CFCBFA-0228-4311-8D97-48D5C394D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83580" cy="6858000"/>
          </a:xfrm>
        </p:spPr>
      </p:pic>
    </p:spTree>
    <p:extLst>
      <p:ext uri="{BB962C8B-B14F-4D97-AF65-F5344CB8AC3E}">
        <p14:creationId xmlns:p14="http://schemas.microsoft.com/office/powerpoint/2010/main" val="1809212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593737-92B2-4A70-8E90-A01CF40F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A6BE817-6125-4533-92B6-B70B6314B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37328" cy="6858000"/>
          </a:xfrm>
        </p:spPr>
      </p:pic>
    </p:spTree>
    <p:extLst>
      <p:ext uri="{BB962C8B-B14F-4D97-AF65-F5344CB8AC3E}">
        <p14:creationId xmlns:p14="http://schemas.microsoft.com/office/powerpoint/2010/main" val="1730781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AF77EB-E1ED-41D4-BBFA-4082D797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9AAC656-8BAE-4400-88A7-5033B56B0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14" y="-138907"/>
            <a:ext cx="10919035" cy="7230172"/>
          </a:xfrm>
        </p:spPr>
      </p:pic>
    </p:spTree>
    <p:extLst>
      <p:ext uri="{BB962C8B-B14F-4D97-AF65-F5344CB8AC3E}">
        <p14:creationId xmlns:p14="http://schemas.microsoft.com/office/powerpoint/2010/main" val="315963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2FF6E9-C970-4BD0-8DAC-439883A1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945A0F1-3FA0-4B88-851F-89514B9D9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21973" cy="6492875"/>
          </a:xfrm>
        </p:spPr>
      </p:pic>
    </p:spTree>
    <p:extLst>
      <p:ext uri="{BB962C8B-B14F-4D97-AF65-F5344CB8AC3E}">
        <p14:creationId xmlns:p14="http://schemas.microsoft.com/office/powerpoint/2010/main" val="1443041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1CE5E-9EFB-472B-AFAE-EDF003EB6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87A8E0E-C116-44FD-8323-50DDDFE67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08768" cy="6492875"/>
          </a:xfrm>
        </p:spPr>
      </p:pic>
    </p:spTree>
    <p:extLst>
      <p:ext uri="{BB962C8B-B14F-4D97-AF65-F5344CB8AC3E}">
        <p14:creationId xmlns:p14="http://schemas.microsoft.com/office/powerpoint/2010/main" val="1870140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24F03-8D81-4F82-B5D6-70E3C7AE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25E32B0-6619-44E1-9C88-C3B48ED1A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762"/>
            <a:ext cx="10281291" cy="6862762"/>
          </a:xfrm>
        </p:spPr>
      </p:pic>
    </p:spTree>
    <p:extLst>
      <p:ext uri="{BB962C8B-B14F-4D97-AF65-F5344CB8AC3E}">
        <p14:creationId xmlns:p14="http://schemas.microsoft.com/office/powerpoint/2010/main" val="2912128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8041F-BA32-417F-ABCA-F288B2A2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BE607C0-8F6E-482A-AFFD-03DBDFC09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126"/>
            <a:ext cx="6301008" cy="7029126"/>
          </a:xfrm>
        </p:spPr>
      </p:pic>
    </p:spTree>
    <p:extLst>
      <p:ext uri="{BB962C8B-B14F-4D97-AF65-F5344CB8AC3E}">
        <p14:creationId xmlns:p14="http://schemas.microsoft.com/office/powerpoint/2010/main" val="2136607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8E6705-7539-4632-AC50-4A08C494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98CF38D-136E-4DB5-AA83-A7C5DBEC7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18045" cy="6858000"/>
          </a:xfrm>
        </p:spPr>
      </p:pic>
    </p:spTree>
    <p:extLst>
      <p:ext uri="{BB962C8B-B14F-4D97-AF65-F5344CB8AC3E}">
        <p14:creationId xmlns:p14="http://schemas.microsoft.com/office/powerpoint/2010/main" val="4203777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46E0E-195B-4655-BEE2-4D6EAB92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D0729F2-49E7-416F-9CF7-000D58FCD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3866" cy="6858000"/>
          </a:xfrm>
        </p:spPr>
      </p:pic>
    </p:spTree>
    <p:extLst>
      <p:ext uri="{BB962C8B-B14F-4D97-AF65-F5344CB8AC3E}">
        <p14:creationId xmlns:p14="http://schemas.microsoft.com/office/powerpoint/2010/main" val="3982200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4200EE-1A64-458B-97D8-44F4151A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2DEB969-4B2A-44E4-9F8E-DAD13CBF8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1441" cy="6858000"/>
          </a:xfrm>
        </p:spPr>
      </p:pic>
    </p:spTree>
    <p:extLst>
      <p:ext uri="{BB962C8B-B14F-4D97-AF65-F5344CB8AC3E}">
        <p14:creationId xmlns:p14="http://schemas.microsoft.com/office/powerpoint/2010/main" val="651913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E019B-5DD2-4C24-9F2B-5E690B61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EEC96EF-80D8-4237-8034-1A25626B6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59517" cy="6858000"/>
          </a:xfrm>
        </p:spPr>
      </p:pic>
    </p:spTree>
    <p:extLst>
      <p:ext uri="{BB962C8B-B14F-4D97-AF65-F5344CB8AC3E}">
        <p14:creationId xmlns:p14="http://schemas.microsoft.com/office/powerpoint/2010/main" val="3059190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B78137-D78E-4B8A-A886-7F1BFB85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DA26A0D-0C4C-4213-B336-E9EDACD7A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6334" cy="2948473"/>
          </a:xfrm>
        </p:spPr>
      </p:pic>
    </p:spTree>
    <p:extLst>
      <p:ext uri="{BB962C8B-B14F-4D97-AF65-F5344CB8AC3E}">
        <p14:creationId xmlns:p14="http://schemas.microsoft.com/office/powerpoint/2010/main" val="3015667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26CD46-84F3-4A0C-8856-C63EF75B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Segnaposto contenuto 14">
            <a:extLst>
              <a:ext uri="{FF2B5EF4-FFF2-40B4-BE49-F238E27FC236}">
                <a16:creationId xmlns:a16="http://schemas.microsoft.com/office/drawing/2014/main" id="{CB7F2787-9F0A-44C8-925C-4AD67C506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522"/>
            <a:ext cx="12729539" cy="2705878"/>
          </a:xfrm>
        </p:spPr>
      </p:pic>
    </p:spTree>
    <p:extLst>
      <p:ext uri="{BB962C8B-B14F-4D97-AF65-F5344CB8AC3E}">
        <p14:creationId xmlns:p14="http://schemas.microsoft.com/office/powerpoint/2010/main" val="3128558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B032B9-B671-4F06-92EA-D8BED416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3CF4F3D-43D5-486B-ADA0-528889E4F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7662" cy="6699380"/>
          </a:xfrm>
        </p:spPr>
      </p:pic>
    </p:spTree>
    <p:extLst>
      <p:ext uri="{BB962C8B-B14F-4D97-AF65-F5344CB8AC3E}">
        <p14:creationId xmlns:p14="http://schemas.microsoft.com/office/powerpoint/2010/main" val="144378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BC406C-24BA-459E-B9C0-1BDC3EBE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5F399E7-A9CF-447F-A121-EB94D0227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6431" cy="6344816"/>
          </a:xfrm>
        </p:spPr>
      </p:pic>
    </p:spTree>
    <p:extLst>
      <p:ext uri="{BB962C8B-B14F-4D97-AF65-F5344CB8AC3E}">
        <p14:creationId xmlns:p14="http://schemas.microsoft.com/office/powerpoint/2010/main" val="858355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0FA811-ACF9-4EC1-8EC0-487AD288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5ED5C144-E126-4762-B16D-66FA81CC5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27063" cy="6858000"/>
          </a:xfrm>
        </p:spPr>
      </p:pic>
    </p:spTree>
    <p:extLst>
      <p:ext uri="{BB962C8B-B14F-4D97-AF65-F5344CB8AC3E}">
        <p14:creationId xmlns:p14="http://schemas.microsoft.com/office/powerpoint/2010/main" val="19574458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19B61F-70C0-4C3F-A2BF-739C44A9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AEA17A2-64CA-4987-9260-F3B13CFE3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69381" cy="6858000"/>
          </a:xfrm>
        </p:spPr>
      </p:pic>
    </p:spTree>
    <p:extLst>
      <p:ext uri="{BB962C8B-B14F-4D97-AF65-F5344CB8AC3E}">
        <p14:creationId xmlns:p14="http://schemas.microsoft.com/office/powerpoint/2010/main" val="41129958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2A80C2-3686-4CFC-B975-F856B017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A29A5CF-F0A2-43E6-B217-26FDC21FE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59155" cy="6858000"/>
          </a:xfrm>
        </p:spPr>
      </p:pic>
    </p:spTree>
    <p:extLst>
      <p:ext uri="{BB962C8B-B14F-4D97-AF65-F5344CB8AC3E}">
        <p14:creationId xmlns:p14="http://schemas.microsoft.com/office/powerpoint/2010/main" val="10129374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85BD3A-960B-4658-908F-5CE266F5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BD4E62-E6EC-499F-88DF-C01BF6D1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59895" cy="5654351"/>
          </a:xfrm>
        </p:spPr>
      </p:pic>
    </p:spTree>
    <p:extLst>
      <p:ext uri="{BB962C8B-B14F-4D97-AF65-F5344CB8AC3E}">
        <p14:creationId xmlns:p14="http://schemas.microsoft.com/office/powerpoint/2010/main" val="4014082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F0E4B1-F9AF-4245-B2B6-BA10CE96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831B5EE-1EDB-4EB1-946E-A58F10B9B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9632" cy="5617029"/>
          </a:xfrm>
        </p:spPr>
      </p:pic>
    </p:spTree>
    <p:extLst>
      <p:ext uri="{BB962C8B-B14F-4D97-AF65-F5344CB8AC3E}">
        <p14:creationId xmlns:p14="http://schemas.microsoft.com/office/powerpoint/2010/main" val="29163360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DCCD5C-F947-444D-A037-584C1E50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ADA09EB-6607-4935-AAD4-A04F3982A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43159" cy="6027576"/>
          </a:xfrm>
        </p:spPr>
      </p:pic>
    </p:spTree>
    <p:extLst>
      <p:ext uri="{BB962C8B-B14F-4D97-AF65-F5344CB8AC3E}">
        <p14:creationId xmlns:p14="http://schemas.microsoft.com/office/powerpoint/2010/main" val="2275683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6B4A37-8EBF-4738-9741-FB9CF799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AFE78B5-47AD-42B9-A96C-2245EEAEB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0677" cy="4516016"/>
          </a:xfrm>
        </p:spPr>
      </p:pic>
    </p:spTree>
    <p:extLst>
      <p:ext uri="{BB962C8B-B14F-4D97-AF65-F5344CB8AC3E}">
        <p14:creationId xmlns:p14="http://schemas.microsoft.com/office/powerpoint/2010/main" val="335643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8AA6BB-BC18-4BF8-AC86-89F006DE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F3C8F04-8EEA-4237-B025-B9FD75A41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0442" cy="6326155"/>
          </a:xfrm>
        </p:spPr>
      </p:pic>
    </p:spTree>
    <p:extLst>
      <p:ext uri="{BB962C8B-B14F-4D97-AF65-F5344CB8AC3E}">
        <p14:creationId xmlns:p14="http://schemas.microsoft.com/office/powerpoint/2010/main" val="334535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F84CCB-9E70-47C0-B7D0-F322B4BB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261F713-473A-4033-9186-1FF1EA92C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0442" cy="6326155"/>
          </a:xfrm>
        </p:spPr>
      </p:pic>
    </p:spTree>
    <p:extLst>
      <p:ext uri="{BB962C8B-B14F-4D97-AF65-F5344CB8AC3E}">
        <p14:creationId xmlns:p14="http://schemas.microsoft.com/office/powerpoint/2010/main" val="95886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4F6489-593C-464D-909E-24558CB2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E1D35D5-3604-44C2-B7D6-26824D89A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4453" cy="6307494"/>
          </a:xfrm>
        </p:spPr>
      </p:pic>
    </p:spTree>
    <p:extLst>
      <p:ext uri="{BB962C8B-B14F-4D97-AF65-F5344CB8AC3E}">
        <p14:creationId xmlns:p14="http://schemas.microsoft.com/office/powerpoint/2010/main" val="253994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DDC960-60BC-46FA-ADAA-43EDC080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4C1FAE2-32E0-47ED-B69A-B4C6DBDDD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958637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2</cp:revision>
  <dcterms:created xsi:type="dcterms:W3CDTF">2022-02-25T09:43:37Z</dcterms:created>
  <dcterms:modified xsi:type="dcterms:W3CDTF">2022-02-25T10:11:24Z</dcterms:modified>
</cp:coreProperties>
</file>