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C61ECB-8B18-4085-910F-8DE4ECB7CCA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7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9D3C6-A5EB-4E49-A212-0FCC2D6CA52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13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81B15-F6A9-42AE-890A-1CD92ABEDA2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6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DF9F6-5619-49C9-A878-4B79240A7C9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7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7E6E3-E8B5-46C5-80E6-17D970ACF63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683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75ABF-37F9-44E4-8F93-7F34BDCB120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73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04AF3-7D0D-468B-A4F5-45CE91B3195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1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61D3C-9CA8-4C14-ADC1-2C86ECABEAD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71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9062B-3872-452F-9DA7-7EF5CDEC444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445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CD44A-C1DE-46F1-A1B1-006DF9CD7CD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1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287FE-312A-415F-8A2E-577411937B1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356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AB010C-B08C-4FB0-8683-84DEC254FD76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3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28357" name="WordArt 5"/>
          <p:cNvSpPr>
            <a:spLocks noChangeArrowheads="1" noChangeShapeType="1" noTextEdit="1"/>
          </p:cNvSpPr>
          <p:nvPr/>
        </p:nvSpPr>
        <p:spPr bwMode="auto">
          <a:xfrm>
            <a:off x="762000" y="685800"/>
            <a:ext cx="7696200" cy="5334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L'Arca di S. Agostino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è .....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una biblioteca</a:t>
            </a:r>
          </a:p>
        </p:txBody>
      </p:sp>
    </p:spTree>
    <p:extLst>
      <p:ext uri="{BB962C8B-B14F-4D97-AF65-F5344CB8AC3E}">
        <p14:creationId xmlns:p14="http://schemas.microsoft.com/office/powerpoint/2010/main" val="246156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02404" name="Picture 4" descr="C:\Documents and Settings\padre\Documenti\AG9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3" y="0"/>
            <a:ext cx="4954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5" name="Text Box 5"/>
          <p:cNvSpPr txBox="1">
            <a:spLocks noChangeArrowheads="1"/>
          </p:cNvSpPr>
          <p:nvPr/>
        </p:nvSpPr>
        <p:spPr bwMode="auto">
          <a:xfrm>
            <a:off x="304800" y="38100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Davanti all’Arca</a:t>
            </a:r>
          </a:p>
        </p:txBody>
      </p:sp>
    </p:spTree>
    <p:extLst>
      <p:ext uri="{BB962C8B-B14F-4D97-AF65-F5344CB8AC3E}">
        <p14:creationId xmlns:p14="http://schemas.microsoft.com/office/powerpoint/2010/main" val="1605032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8196" name="Picture 4" descr="C:\Documents and Settings\padre\Documenti\AG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0"/>
            <a:ext cx="5006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28600" y="3810000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Davanti all’Arca</a:t>
            </a:r>
          </a:p>
        </p:txBody>
      </p:sp>
    </p:spTree>
    <p:extLst>
      <p:ext uri="{BB962C8B-B14F-4D97-AF65-F5344CB8AC3E}">
        <p14:creationId xmlns:p14="http://schemas.microsoft.com/office/powerpoint/2010/main" val="2553845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9220" name="Picture 4" descr="C:\Documents and Settings\padre\Documenti\AG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4937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715000" y="3962400"/>
            <a:ext cx="342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Davanti all’Arca</a:t>
            </a:r>
          </a:p>
        </p:txBody>
      </p:sp>
    </p:spTree>
    <p:extLst>
      <p:ext uri="{BB962C8B-B14F-4D97-AF65-F5344CB8AC3E}">
        <p14:creationId xmlns:p14="http://schemas.microsoft.com/office/powerpoint/2010/main" val="331695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3431" name="Text Box 1031"/>
          <p:cNvSpPr txBox="1">
            <a:spLocks noChangeArrowheads="1"/>
          </p:cNvSpPr>
          <p:nvPr/>
        </p:nvSpPr>
        <p:spPr bwMode="auto">
          <a:xfrm>
            <a:off x="457200" y="533400"/>
            <a:ext cx="510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Davanti all’Arca</a:t>
            </a:r>
          </a:p>
        </p:txBody>
      </p:sp>
      <p:pic>
        <p:nvPicPr>
          <p:cNvPr id="103432" name="Picture 1032" descr="C:\Documents and Settings\padre\Documenti\ABA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33" name="Text Box 1033"/>
          <p:cNvSpPr txBox="1">
            <a:spLocks noChangeArrowheads="1"/>
          </p:cNvSpPr>
          <p:nvPr/>
        </p:nvSpPr>
        <p:spPr bwMode="auto">
          <a:xfrm>
            <a:off x="762000" y="6088063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Davanti all’Arca</a:t>
            </a:r>
          </a:p>
        </p:txBody>
      </p:sp>
    </p:spTree>
    <p:extLst>
      <p:ext uri="{BB962C8B-B14F-4D97-AF65-F5344CB8AC3E}">
        <p14:creationId xmlns:p14="http://schemas.microsoft.com/office/powerpoint/2010/main" val="15245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44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04455" name="Picture 1031" descr="C:\Documents and Settings\padre\Documenti\FA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6" name="Text Box 1032"/>
          <p:cNvSpPr txBox="1">
            <a:spLocks noChangeArrowheads="1"/>
          </p:cNvSpPr>
          <p:nvPr/>
        </p:nvSpPr>
        <p:spPr bwMode="auto">
          <a:xfrm>
            <a:off x="304800" y="5791200"/>
            <a:ext cx="838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L’Arca si svela da se stessa</a:t>
            </a:r>
          </a:p>
        </p:txBody>
      </p:sp>
    </p:spTree>
    <p:extLst>
      <p:ext uri="{BB962C8B-B14F-4D97-AF65-F5344CB8AC3E}">
        <p14:creationId xmlns:p14="http://schemas.microsoft.com/office/powerpoint/2010/main" val="1283677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0244" name="Picture 4" descr="C:\Documents and Settings\padre\Documenti\AG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0"/>
            <a:ext cx="4902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656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1268" name="Picture 4" descr="C:\Documents and Settings\padre\Documenti\AG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0"/>
            <a:ext cx="5006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926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2292" name="Picture 4" descr="C:\Documents and Settings\padre\Documenti\AG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0"/>
            <a:ext cx="5010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821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3605" name="WordArt 5"/>
          <p:cNvSpPr>
            <a:spLocks noChangeArrowheads="1" noChangeShapeType="1" noTextEdit="1"/>
          </p:cNvSpPr>
          <p:nvPr/>
        </p:nvSpPr>
        <p:spPr bwMode="auto">
          <a:xfrm>
            <a:off x="609600" y="3100388"/>
            <a:ext cx="79248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Facciata anteriore e posteriore</a:t>
            </a:r>
          </a:p>
        </p:txBody>
      </p:sp>
      <p:sp>
        <p:nvSpPr>
          <p:cNvPr id="153606" name="Text Box 6"/>
          <p:cNvSpPr txBox="1">
            <a:spLocks noChangeArrowheads="1"/>
          </p:cNvSpPr>
          <p:nvPr/>
        </p:nvSpPr>
        <p:spPr bwMode="auto">
          <a:xfrm>
            <a:off x="9737725" y="2632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824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3316" name="Picture 4" descr="C:\Documents and Settings\padre\Documenti\AG1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0"/>
            <a:ext cx="5426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7543800" y="2819400"/>
            <a:ext cx="1600200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Lunghezza m. 3,07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Altezza m.3,95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Larghezza 1,68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it-IT" altLang="it-IT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59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29379" name="Picture 3" descr="C:\Documents and Settings\padre\Documenti\ARCA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558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4340" name="Picture 4" descr="C:\Documents and Settings\padre\Documenti\AG1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495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468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47461" name="WordArt 5"/>
          <p:cNvSpPr>
            <a:spLocks noChangeArrowheads="1" noChangeShapeType="1" noTextEdit="1"/>
          </p:cNvSpPr>
          <p:nvPr/>
        </p:nvSpPr>
        <p:spPr bwMode="auto">
          <a:xfrm>
            <a:off x="1828800" y="3100388"/>
            <a:ext cx="53340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Il primo registro</a:t>
            </a:r>
          </a:p>
        </p:txBody>
      </p:sp>
    </p:spTree>
    <p:extLst>
      <p:ext uri="{BB962C8B-B14F-4D97-AF65-F5344CB8AC3E}">
        <p14:creationId xmlns:p14="http://schemas.microsoft.com/office/powerpoint/2010/main" val="4076152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5364" name="Picture 4" descr="C:\Documents and Settings\padre\Documenti\AG1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29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019800" y="3048000"/>
            <a:ext cx="2971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Gli Apostoli           San Pietro                           e San Giovanni</a:t>
            </a:r>
          </a:p>
        </p:txBody>
      </p:sp>
    </p:spTree>
    <p:extLst>
      <p:ext uri="{BB962C8B-B14F-4D97-AF65-F5344CB8AC3E}">
        <p14:creationId xmlns:p14="http://schemas.microsoft.com/office/powerpoint/2010/main" val="2918693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97284" name="Picture 4" descr="C:\Documents and Settings\padre\Documenti\AG5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00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 descr="C:\Documents and Settings\padre\Documenti\AG7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0"/>
            <a:ext cx="30273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3200400" y="3505200"/>
            <a:ext cx="2667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San Pietro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San Giovanni</a:t>
            </a:r>
          </a:p>
        </p:txBody>
      </p:sp>
    </p:spTree>
    <p:extLst>
      <p:ext uri="{BB962C8B-B14F-4D97-AF65-F5344CB8AC3E}">
        <p14:creationId xmlns:p14="http://schemas.microsoft.com/office/powerpoint/2010/main" val="4015817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\\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8678" name="Picture 6" descr="C:\Documents and Settings\padre\Documenti\AG1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29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5943600" y="2971800"/>
            <a:ext cx="3048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Gli Apostoli                     San Jacopo                              e Sant’Andrea</a:t>
            </a:r>
          </a:p>
        </p:txBody>
      </p:sp>
    </p:spTree>
    <p:extLst>
      <p:ext uri="{BB962C8B-B14F-4D97-AF65-F5344CB8AC3E}">
        <p14:creationId xmlns:p14="http://schemas.microsoft.com/office/powerpoint/2010/main" val="1977766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63844" name="Picture 2052" descr="C:\Documents and Settings\padre\Documenti\AG8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32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45" name="Text Box 2053"/>
          <p:cNvSpPr txBox="1">
            <a:spLocks noChangeArrowheads="1"/>
          </p:cNvSpPr>
          <p:nvPr/>
        </p:nvSpPr>
        <p:spPr bwMode="auto">
          <a:xfrm>
            <a:off x="3124200" y="3657600"/>
            <a:ext cx="2971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Gli Apostoli                      Giacomo ed Andrea</a:t>
            </a:r>
          </a:p>
        </p:txBody>
      </p:sp>
      <p:pic>
        <p:nvPicPr>
          <p:cNvPr id="163848" name="Picture 2056" descr="C:\Documents and Settings\padre\Documenti\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0"/>
            <a:ext cx="2940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054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6388" name="Picture 4" descr="C:\Documents and Settings\padre\Documenti\AG1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29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943600" y="3200400"/>
            <a:ext cx="3200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Gli Apostoli                            San Tommaso                                  e San Bartolomeo</a:t>
            </a:r>
          </a:p>
        </p:txBody>
      </p:sp>
    </p:spTree>
    <p:extLst>
      <p:ext uri="{BB962C8B-B14F-4D97-AF65-F5344CB8AC3E}">
        <p14:creationId xmlns:p14="http://schemas.microsoft.com/office/powerpoint/2010/main" val="1117934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8436" name="Picture 4" descr="C:\Documents and Settings\padre\Documenti\AG1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6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096000" y="3048000"/>
            <a:ext cx="3048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Gli Apostoli                             San Filippo                                        e San Matteo</a:t>
            </a:r>
          </a:p>
        </p:txBody>
      </p:sp>
    </p:spTree>
    <p:extLst>
      <p:ext uri="{BB962C8B-B14F-4D97-AF65-F5344CB8AC3E}">
        <p14:creationId xmlns:p14="http://schemas.microsoft.com/office/powerpoint/2010/main" val="1080944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19461" name="Picture 5" descr="C:\Documents and Settings\padre\Documenti\AG1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29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019800" y="3733800"/>
            <a:ext cx="2895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Gli Apostoli                        San Tommaso                                 e San Bartolomeo</a:t>
            </a:r>
          </a:p>
        </p:txBody>
      </p:sp>
    </p:spTree>
    <p:extLst>
      <p:ext uri="{BB962C8B-B14F-4D97-AF65-F5344CB8AC3E}">
        <p14:creationId xmlns:p14="http://schemas.microsoft.com/office/powerpoint/2010/main" val="56707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0484" name="Picture 4" descr="C:\Documents and Settings\padre\Documenti\AG1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6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172200" y="3124200"/>
            <a:ext cx="2971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Gli Apostoli San Jacopo Alfeo e San Simone</a:t>
            </a:r>
          </a:p>
        </p:txBody>
      </p:sp>
    </p:spTree>
    <p:extLst>
      <p:ext uri="{BB962C8B-B14F-4D97-AF65-F5344CB8AC3E}">
        <p14:creationId xmlns:p14="http://schemas.microsoft.com/office/powerpoint/2010/main" val="4275569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4100" name="Picture 4" descr="C:\Documents and Settings\padre\Documenti\AG3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338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297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1508" name="Picture 4" descr="C:\Documents and Settings\padre\Documenti\AG1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6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6172200" y="3048000"/>
            <a:ext cx="2971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Gli Apostoli                         San Taddeo                             e San Mattia</a:t>
            </a:r>
          </a:p>
        </p:txBody>
      </p:sp>
    </p:spTree>
    <p:extLst>
      <p:ext uri="{BB962C8B-B14F-4D97-AF65-F5344CB8AC3E}">
        <p14:creationId xmlns:p14="http://schemas.microsoft.com/office/powerpoint/2010/main" val="3713319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25289" name="Picture 9" descr="C:\Documents and Settings\padre\Documenti\AB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596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26308" name="Picture 4" descr="C:\Documents and Settings\padre\Documenti\AG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478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618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23239" name="Picture 7" descr="C:\Documents and Settings\padre\Documenti\AAB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925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221188" name="Picture 4" descr="C:\Documents and Settings\padre\Documenti\AG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0"/>
            <a:ext cx="5375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285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188420" name="WordArt 4"/>
          <p:cNvSpPr>
            <a:spLocks noChangeArrowheads="1" noChangeShapeType="1" noTextEdit="1"/>
          </p:cNvSpPr>
          <p:nvPr/>
        </p:nvSpPr>
        <p:spPr bwMode="auto">
          <a:xfrm>
            <a:off x="1752600" y="3100388"/>
            <a:ext cx="5715000" cy="162401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Davanti all'Arca</a:t>
            </a:r>
          </a:p>
        </p:txBody>
      </p:sp>
    </p:spTree>
    <p:extLst>
      <p:ext uri="{BB962C8B-B14F-4D97-AF65-F5344CB8AC3E}">
        <p14:creationId xmlns:p14="http://schemas.microsoft.com/office/powerpoint/2010/main" val="3375093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5124" name="Picture 4" descr="C:\Documents and Settings\padre\Documenti\AG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4843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400800" y="3192463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>
                <a:solidFill>
                  <a:srgbClr val="000000"/>
                </a:solidFill>
              </a:rPr>
              <a:t>Davanti all’Arca  </a:t>
            </a:r>
          </a:p>
        </p:txBody>
      </p:sp>
    </p:spTree>
    <p:extLst>
      <p:ext uri="{BB962C8B-B14F-4D97-AF65-F5344CB8AC3E}">
        <p14:creationId xmlns:p14="http://schemas.microsoft.com/office/powerpoint/2010/main" val="283300449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104</Words>
  <Application>Microsoft Office PowerPoint</Application>
  <PresentationFormat>Presentazione su schermo (4:3)</PresentationFormat>
  <Paragraphs>28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\\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2018-11-29T21:12:53Z</dcterms:created>
  <dcterms:modified xsi:type="dcterms:W3CDTF">2018-11-29T21:13:55Z</dcterms:modified>
</cp:coreProperties>
</file>