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A45BD-3B41-4E62-A00F-6FFAA8971F6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789DF-2FB5-454D-BDC5-37262FB66AD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24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B3D02-6DDB-40F3-8DE8-54A94BC8D7E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28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A28B8B-A87C-4A09-81BF-8CE1F7E27F0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86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54F22-54F7-46FD-B07F-DF67413BCD6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96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60A0E-141E-4030-95BB-367372CFD550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38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25AF4-D8F1-4AB9-B01C-326A3596A4A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661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A7C286-C0FF-462D-857C-308B40B3D3A6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38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DFECB-8BAE-4FA8-9542-68A386FDBC2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2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100F4-1839-48D1-9655-97D550A3E89F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13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5FE1B-9357-414C-8A97-267A116B9B8B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9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FB79A2-4928-496E-9AF8-8CF441F26A36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27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8132" name="Picture 1028" descr="C:\Documents and Settings\padre\Documenti\AG3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53400" cy="678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1029"/>
          <p:cNvSpPr txBox="1">
            <a:spLocks noChangeArrowheads="1"/>
          </p:cNvSpPr>
          <p:nvPr/>
        </p:nvSpPr>
        <p:spPr bwMode="auto">
          <a:xfrm>
            <a:off x="2971800" y="5935663"/>
            <a:ext cx="4724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Sant’Agostino                                           ascolta Sant’Ambrogio</a:t>
            </a:r>
          </a:p>
        </p:txBody>
      </p:sp>
    </p:spTree>
    <p:extLst>
      <p:ext uri="{BB962C8B-B14F-4D97-AF65-F5344CB8AC3E}">
        <p14:creationId xmlns:p14="http://schemas.microsoft.com/office/powerpoint/2010/main" val="820595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3012" name="Picture 4" descr="C:\Documents and Settings\padre\Documenti\AG3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82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0" y="0"/>
            <a:ext cx="3733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FFFFFF"/>
                </a:solidFill>
              </a:rPr>
              <a:t>Sant’Agostino istituisce l’ordine agostiniano</a:t>
            </a:r>
          </a:p>
        </p:txBody>
      </p:sp>
    </p:spTree>
    <p:extLst>
      <p:ext uri="{BB962C8B-B14F-4D97-AF65-F5344CB8AC3E}">
        <p14:creationId xmlns:p14="http://schemas.microsoft.com/office/powerpoint/2010/main" val="1994039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00708" name="Picture 4" descr="C:\Documents and Settings\padre\Documenti\D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4582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709" name="Text Box 5"/>
          <p:cNvSpPr txBox="1">
            <a:spLocks noChangeArrowheads="1"/>
          </p:cNvSpPr>
          <p:nvPr/>
        </p:nvSpPr>
        <p:spPr bwMode="auto">
          <a:xfrm>
            <a:off x="4495800" y="6324600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S. Agostino dà la regola ai monaci</a:t>
            </a:r>
          </a:p>
        </p:txBody>
      </p:sp>
    </p:spTree>
    <p:extLst>
      <p:ext uri="{BB962C8B-B14F-4D97-AF65-F5344CB8AC3E}">
        <p14:creationId xmlns:p14="http://schemas.microsoft.com/office/powerpoint/2010/main" val="3855194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4036" name="Picture 4" descr="C:\Documents and Settings\padre\Documenti\AG3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24800" cy="69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81000" y="64770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Sant’Agostino ammaestra e battezza i giovani</a:t>
            </a:r>
          </a:p>
        </p:txBody>
      </p:sp>
    </p:spTree>
    <p:extLst>
      <p:ext uri="{BB962C8B-B14F-4D97-AF65-F5344CB8AC3E}">
        <p14:creationId xmlns:p14="http://schemas.microsoft.com/office/powerpoint/2010/main" val="1086310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68964" name="Picture 4" descr="C:\Documents and Settings\padre\Documenti\AG7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2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5" name="Picture 5" descr="C:\Documents and Settings\padre\Documenti\AG7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00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1447800" y="5791200"/>
            <a:ext cx="403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S. Agostino ammaestra                              e battezza i giovani</a:t>
            </a:r>
          </a:p>
        </p:txBody>
      </p:sp>
    </p:spTree>
    <p:extLst>
      <p:ext uri="{BB962C8B-B14F-4D97-AF65-F5344CB8AC3E}">
        <p14:creationId xmlns:p14="http://schemas.microsoft.com/office/powerpoint/2010/main" val="2083858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0180" name="Picture 4" descr="C:\Documents and Settings\padre\Documenti\AG4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5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52400" y="52578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Sant’Agostino in abiti civili maestro a Roma e a Milano</a:t>
            </a:r>
          </a:p>
        </p:txBody>
      </p:sp>
    </p:spTree>
    <p:extLst>
      <p:ext uri="{BB962C8B-B14F-4D97-AF65-F5344CB8AC3E}">
        <p14:creationId xmlns:p14="http://schemas.microsoft.com/office/powerpoint/2010/main" val="1257533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85348" name="Picture 4" descr="C:\Documents and Settings\padre\Documenti\A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304800" y="6096000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S. Agostino maestro a Roma ed a Milano</a:t>
            </a:r>
          </a:p>
        </p:txBody>
      </p:sp>
    </p:spTree>
    <p:extLst>
      <p:ext uri="{BB962C8B-B14F-4D97-AF65-F5344CB8AC3E}">
        <p14:creationId xmlns:p14="http://schemas.microsoft.com/office/powerpoint/2010/main" val="300147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5060" name="Picture 4" descr="C:\Documents and Settings\padre\Documenti\AG4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26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5638800" y="3810000"/>
            <a:ext cx="3505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Il trasporto del corpo               di Sant’Agostino</a:t>
            </a:r>
          </a:p>
        </p:txBody>
      </p:sp>
    </p:spTree>
    <p:extLst>
      <p:ext uri="{BB962C8B-B14F-4D97-AF65-F5344CB8AC3E}">
        <p14:creationId xmlns:p14="http://schemas.microsoft.com/office/powerpoint/2010/main" val="1166783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15044" name="Picture 4" descr="C:\Documents and Settings\padre\Documenti\TRASPORT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0" y="6477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Il trasporto delle reliquie dalla Sardegna a Pavia</a:t>
            </a:r>
          </a:p>
        </p:txBody>
      </p:sp>
    </p:spTree>
    <p:extLst>
      <p:ext uri="{BB962C8B-B14F-4D97-AF65-F5344CB8AC3E}">
        <p14:creationId xmlns:p14="http://schemas.microsoft.com/office/powerpoint/2010/main" val="3151105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6084" name="Picture 4" descr="C:\Documents and Settings\padre\Documenti\AG4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15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629400" y="3657600"/>
            <a:ext cx="2514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L’arrivo del corpo di Sant’Agostino  a Pavia                          in San Pietro                           in Ciel d’oro</a:t>
            </a:r>
          </a:p>
        </p:txBody>
      </p:sp>
    </p:spTree>
    <p:extLst>
      <p:ext uri="{BB962C8B-B14F-4D97-AF65-F5344CB8AC3E}">
        <p14:creationId xmlns:p14="http://schemas.microsoft.com/office/powerpoint/2010/main" val="1022878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160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16068" name="Picture 1028" descr="C:\Documents and Settings\padre\Documenti\PAV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81534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9" name="Text Box 1029"/>
          <p:cNvSpPr txBox="1">
            <a:spLocks noChangeArrowheads="1"/>
          </p:cNvSpPr>
          <p:nvPr/>
        </p:nvSpPr>
        <p:spPr bwMode="auto">
          <a:xfrm>
            <a:off x="8229600" y="906463"/>
            <a:ext cx="9144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Le reliquie entrano in S. Pietro in Ciel d’Oro</a:t>
            </a:r>
          </a:p>
        </p:txBody>
      </p:sp>
    </p:spTree>
    <p:extLst>
      <p:ext uri="{BB962C8B-B14F-4D97-AF65-F5344CB8AC3E}">
        <p14:creationId xmlns:p14="http://schemas.microsoft.com/office/powerpoint/2010/main" val="3355739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75108" name="Picture 4" descr="C:\Documents and Settings\padre\Documenti\AG6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3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09" name="Picture 5" descr="C:\Documents and Settings\padre\Documenti\AG7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1936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10" name="Text Box 6"/>
          <p:cNvSpPr txBox="1">
            <a:spLocks noChangeArrowheads="1"/>
          </p:cNvSpPr>
          <p:nvPr/>
        </p:nvSpPr>
        <p:spPr bwMode="auto">
          <a:xfrm>
            <a:off x="6781800" y="2354263"/>
            <a:ext cx="2362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A Milano                        S. Agostino ascolta                           S. Ambrogio</a:t>
            </a:r>
          </a:p>
        </p:txBody>
      </p:sp>
    </p:spTree>
    <p:extLst>
      <p:ext uri="{BB962C8B-B14F-4D97-AF65-F5344CB8AC3E}">
        <p14:creationId xmlns:p14="http://schemas.microsoft.com/office/powerpoint/2010/main" val="2340389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2581" name="WordArt 5"/>
          <p:cNvSpPr>
            <a:spLocks noChangeArrowheads="1" noChangeShapeType="1" noTextEdit="1"/>
          </p:cNvSpPr>
          <p:nvPr/>
        </p:nvSpPr>
        <p:spPr bwMode="auto">
          <a:xfrm>
            <a:off x="1905000" y="3100388"/>
            <a:ext cx="54102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Il quarto registro</a:t>
            </a:r>
          </a:p>
        </p:txBody>
      </p:sp>
    </p:spTree>
    <p:extLst>
      <p:ext uri="{BB962C8B-B14F-4D97-AF65-F5344CB8AC3E}">
        <p14:creationId xmlns:p14="http://schemas.microsoft.com/office/powerpoint/2010/main" val="3521514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1204" name="Picture 4" descr="C:\Documents and Settings\padre\Documenti\AG4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76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4953000" y="601663"/>
            <a:ext cx="381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Sant’Agostino                                      libera un prigioniero</a:t>
            </a:r>
          </a:p>
        </p:txBody>
      </p:sp>
    </p:spTree>
    <p:extLst>
      <p:ext uri="{BB962C8B-B14F-4D97-AF65-F5344CB8AC3E}">
        <p14:creationId xmlns:p14="http://schemas.microsoft.com/office/powerpoint/2010/main" val="3295431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83300" name="Picture 4" descr="C:\Documents and Settings\padre\Documenti\AG8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63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1" name="Picture 5" descr="C:\Documents and Settings\padre\Documenti\AG9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2786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2" name="Text Box 6"/>
          <p:cNvSpPr txBox="1">
            <a:spLocks noChangeArrowheads="1"/>
          </p:cNvSpPr>
          <p:nvPr/>
        </p:nvSpPr>
        <p:spPr bwMode="auto">
          <a:xfrm>
            <a:off x="5791200" y="3048000"/>
            <a:ext cx="3200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S. Agostino                                              libera un prigioniero</a:t>
            </a:r>
          </a:p>
        </p:txBody>
      </p:sp>
    </p:spTree>
    <p:extLst>
      <p:ext uri="{BB962C8B-B14F-4D97-AF65-F5344CB8AC3E}">
        <p14:creationId xmlns:p14="http://schemas.microsoft.com/office/powerpoint/2010/main" val="2615133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2228" name="Picture 4" descr="C:\Documents and Settings\padre\Documenti\AG4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914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5181600" y="838200"/>
            <a:ext cx="3657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.. e lo guida alla propria casa</a:t>
            </a:r>
          </a:p>
        </p:txBody>
      </p:sp>
    </p:spTree>
    <p:extLst>
      <p:ext uri="{BB962C8B-B14F-4D97-AF65-F5344CB8AC3E}">
        <p14:creationId xmlns:p14="http://schemas.microsoft.com/office/powerpoint/2010/main" val="3944900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79204" name="Picture 4" descr="C:\Documents and Settings\padre\Documenti\AG8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381000"/>
            <a:ext cx="923925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05" name="Text Box 5"/>
          <p:cNvSpPr txBox="1">
            <a:spLocks noChangeArrowheads="1"/>
          </p:cNvSpPr>
          <p:nvPr/>
        </p:nvSpPr>
        <p:spPr bwMode="auto">
          <a:xfrm>
            <a:off x="0" y="457200"/>
            <a:ext cx="3733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S. Agostino                                   riporta a casa sua                                un prigioniero</a:t>
            </a:r>
          </a:p>
        </p:txBody>
      </p:sp>
    </p:spTree>
    <p:extLst>
      <p:ext uri="{BB962C8B-B14F-4D97-AF65-F5344CB8AC3E}">
        <p14:creationId xmlns:p14="http://schemas.microsoft.com/office/powerpoint/2010/main" val="1632923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3252" name="Picture 4" descr="C:\Documents and Settings\padre\Documenti\AG4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914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5029200" y="982663"/>
            <a:ext cx="3886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Sant’Agostino                                         libera una indemoniata</a:t>
            </a:r>
          </a:p>
        </p:txBody>
      </p:sp>
    </p:spTree>
    <p:extLst>
      <p:ext uri="{BB962C8B-B14F-4D97-AF65-F5344CB8AC3E}">
        <p14:creationId xmlns:p14="http://schemas.microsoft.com/office/powerpoint/2010/main" val="3339594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4276" name="Picture 4" descr="C:\Documents and Settings\padre\Documenti\AG4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914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4572000" y="457200"/>
            <a:ext cx="4343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Sant’Agostino                                         prega e confuta gli eretici</a:t>
            </a:r>
          </a:p>
        </p:txBody>
      </p:sp>
    </p:spTree>
    <p:extLst>
      <p:ext uri="{BB962C8B-B14F-4D97-AF65-F5344CB8AC3E}">
        <p14:creationId xmlns:p14="http://schemas.microsoft.com/office/powerpoint/2010/main" val="867505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5300" name="Picture 4" descr="C:\Documents and Settings\padre\Documenti\AG4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486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4800600" y="5334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SantAgostino confuta gli eretici</a:t>
            </a:r>
          </a:p>
        </p:txBody>
      </p:sp>
    </p:spTree>
    <p:extLst>
      <p:ext uri="{BB962C8B-B14F-4D97-AF65-F5344CB8AC3E}">
        <p14:creationId xmlns:p14="http://schemas.microsoft.com/office/powerpoint/2010/main" val="2478168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67940" name="Picture 4" descr="C:\Documents and Settings\padre\Documenti\DI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79248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5486400" y="906463"/>
            <a:ext cx="3352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S. Agostino                                disputa con gli eretici</a:t>
            </a:r>
          </a:p>
        </p:txBody>
      </p:sp>
    </p:spTree>
    <p:extLst>
      <p:ext uri="{BB962C8B-B14F-4D97-AF65-F5344CB8AC3E}">
        <p14:creationId xmlns:p14="http://schemas.microsoft.com/office/powerpoint/2010/main" val="1358000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6324" name="Picture 4" descr="C:\Documents and Settings\padre\Documenti\AG4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70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4648200" y="601663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La morte di Sant’Agostino</a:t>
            </a:r>
          </a:p>
        </p:txBody>
      </p:sp>
    </p:spTree>
    <p:extLst>
      <p:ext uri="{BB962C8B-B14F-4D97-AF65-F5344CB8AC3E}">
        <p14:creationId xmlns:p14="http://schemas.microsoft.com/office/powerpoint/2010/main" val="3242033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9156" name="Picture 4" descr="C:\Documents and Settings\padre\Documenti\AG3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82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934200" y="4335463"/>
            <a:ext cx="2209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Il dialogo                            con Simpliciano</a:t>
            </a:r>
          </a:p>
        </p:txBody>
      </p:sp>
    </p:spTree>
    <p:extLst>
      <p:ext uri="{BB962C8B-B14F-4D97-AF65-F5344CB8AC3E}">
        <p14:creationId xmlns:p14="http://schemas.microsoft.com/office/powerpoint/2010/main" val="530912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19140" name="Picture 4" descr="C:\Documents and Settings\padre\Documenti\AAA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2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5867400" y="25146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S. Agostino morente</a:t>
            </a:r>
          </a:p>
        </p:txBody>
      </p:sp>
    </p:spTree>
    <p:extLst>
      <p:ext uri="{BB962C8B-B14F-4D97-AF65-F5344CB8AC3E}">
        <p14:creationId xmlns:p14="http://schemas.microsoft.com/office/powerpoint/2010/main" val="181423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7348" name="Picture 4" descr="C:\Documents and Settings\padre\Documenti\AG4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304800" y="5554663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Sant’Agostino risana gli infermi</a:t>
            </a:r>
          </a:p>
        </p:txBody>
      </p:sp>
    </p:spTree>
    <p:extLst>
      <p:ext uri="{BB962C8B-B14F-4D97-AF65-F5344CB8AC3E}">
        <p14:creationId xmlns:p14="http://schemas.microsoft.com/office/powerpoint/2010/main" val="3241839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64871" name="Picture 7" descr="C:\Documents and Settings\padre\Documenti\I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762000"/>
            <a:ext cx="641985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72" name="Text Box 8"/>
          <p:cNvSpPr txBox="1">
            <a:spLocks noChangeArrowheads="1"/>
          </p:cNvSpPr>
          <p:nvPr/>
        </p:nvSpPr>
        <p:spPr bwMode="auto">
          <a:xfrm>
            <a:off x="6019800" y="5334000"/>
            <a:ext cx="2971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S. Agostino                         risana gli infermi</a:t>
            </a:r>
          </a:p>
        </p:txBody>
      </p:sp>
    </p:spTree>
    <p:extLst>
      <p:ext uri="{BB962C8B-B14F-4D97-AF65-F5344CB8AC3E}">
        <p14:creationId xmlns:p14="http://schemas.microsoft.com/office/powerpoint/2010/main" val="167832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66916" name="Picture 4" descr="C:\Documents and Settings\padre\Documenti\AG6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0"/>
            <a:ext cx="4732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7" name="Picture 5" descr="C:\Documents and Settings\padre\Documenti\AG6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1089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0" y="3352800"/>
            <a:ext cx="381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Gli infermi ringraziano                           per la guarigione</a:t>
            </a:r>
          </a:p>
        </p:txBody>
      </p:sp>
    </p:spTree>
    <p:extLst>
      <p:ext uri="{BB962C8B-B14F-4D97-AF65-F5344CB8AC3E}">
        <p14:creationId xmlns:p14="http://schemas.microsoft.com/office/powerpoint/2010/main" val="3357940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8372" name="Picture 4" descr="C:\Documents and Settings\padre\Documenti\AG5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304800" y="56388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Sant’Agostino guarisce un cavaliere</a:t>
            </a:r>
          </a:p>
        </p:txBody>
      </p:sp>
    </p:spTree>
    <p:extLst>
      <p:ext uri="{BB962C8B-B14F-4D97-AF65-F5344CB8AC3E}">
        <p14:creationId xmlns:p14="http://schemas.microsoft.com/office/powerpoint/2010/main" val="8463276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3972" name="Picture 4" descr="C:\Documents and Settings\padre\Documenti\AG8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8001000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5562600" y="457200"/>
            <a:ext cx="3276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S. Agostino guarisce                un cavaliere di Ippona</a:t>
            </a:r>
          </a:p>
        </p:txBody>
      </p:sp>
    </p:spTree>
    <p:extLst>
      <p:ext uri="{BB962C8B-B14F-4D97-AF65-F5344CB8AC3E}">
        <p14:creationId xmlns:p14="http://schemas.microsoft.com/office/powerpoint/2010/main" val="2551887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32453" name="WordArt 5"/>
          <p:cNvSpPr>
            <a:spLocks noChangeArrowheads="1" noChangeShapeType="1" noTextEdit="1"/>
          </p:cNvSpPr>
          <p:nvPr/>
        </p:nvSpPr>
        <p:spPr bwMode="auto">
          <a:xfrm>
            <a:off x="838200" y="3100388"/>
            <a:ext cx="7391400" cy="131921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... e quale conclusione?</a:t>
            </a:r>
          </a:p>
        </p:txBody>
      </p:sp>
    </p:spTree>
    <p:extLst>
      <p:ext uri="{BB962C8B-B14F-4D97-AF65-F5344CB8AC3E}">
        <p14:creationId xmlns:p14="http://schemas.microsoft.com/office/powerpoint/2010/main" val="409117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8800" y="1981200"/>
            <a:ext cx="2819400" cy="4114800"/>
          </a:xfrm>
        </p:spPr>
        <p:txBody>
          <a:bodyPr/>
          <a:lstStyle/>
          <a:p>
            <a:endParaRPr lang="it-IT" altLang="it-IT"/>
          </a:p>
        </p:txBody>
      </p:sp>
      <p:pic>
        <p:nvPicPr>
          <p:cNvPr id="227332" name="Picture 4" descr="C:\Documents and Settings\padre\Documenti\AG5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6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339" name="WordArt 11"/>
          <p:cNvSpPr>
            <a:spLocks noChangeArrowheads="1" noChangeShapeType="1" noTextEdit="1"/>
          </p:cNvSpPr>
          <p:nvPr/>
        </p:nvSpPr>
        <p:spPr bwMode="auto">
          <a:xfrm>
            <a:off x="5029200" y="533400"/>
            <a:ext cx="3886200" cy="5791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Sant'Agostino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consegna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questo libro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ai mestrini di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ALTOBELLO</a:t>
            </a:r>
          </a:p>
        </p:txBody>
      </p:sp>
    </p:spTree>
    <p:extLst>
      <p:ext uri="{BB962C8B-B14F-4D97-AF65-F5344CB8AC3E}">
        <p14:creationId xmlns:p14="http://schemas.microsoft.com/office/powerpoint/2010/main" val="2297634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58724" name="Picture 4" descr="C:\Documents and Settings\padre\Documenti\SI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7391400" y="4716463"/>
            <a:ext cx="1752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La conversione</a:t>
            </a:r>
          </a:p>
        </p:txBody>
      </p:sp>
    </p:spTree>
    <p:extLst>
      <p:ext uri="{BB962C8B-B14F-4D97-AF65-F5344CB8AC3E}">
        <p14:creationId xmlns:p14="http://schemas.microsoft.com/office/powerpoint/2010/main" val="211230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20166" name="Picture 6" descr="C:\Documents and Settings\padre\Documenti\SI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7" name="Text Box 7"/>
          <p:cNvSpPr txBox="1">
            <a:spLocks noChangeArrowheads="1"/>
          </p:cNvSpPr>
          <p:nvPr/>
        </p:nvSpPr>
        <p:spPr bwMode="auto">
          <a:xfrm>
            <a:off x="7696200" y="2201863"/>
            <a:ext cx="14478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Agostino in dialogo con Simpliciano</a:t>
            </a:r>
          </a:p>
        </p:txBody>
      </p:sp>
    </p:spTree>
    <p:extLst>
      <p:ext uri="{BB962C8B-B14F-4D97-AF65-F5344CB8AC3E}">
        <p14:creationId xmlns:p14="http://schemas.microsoft.com/office/powerpoint/2010/main" val="117196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8916" name="Picture 4" descr="C:\Documents and Settings\padre\Documenti\AG3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86800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886200" y="304800"/>
            <a:ext cx="4495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FFFFFF"/>
                </a:solidFill>
              </a:rPr>
              <a:t>Sant’Agostino veste l’abito                             di catecumeno</a:t>
            </a:r>
          </a:p>
        </p:txBody>
      </p:sp>
    </p:spTree>
    <p:extLst>
      <p:ext uri="{BB962C8B-B14F-4D97-AF65-F5344CB8AC3E}">
        <p14:creationId xmlns:p14="http://schemas.microsoft.com/office/powerpoint/2010/main" val="648387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59748" name="Picture 4" descr="C:\Documents and Settings\padre\Documenti\BAT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82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3048000" y="5715000"/>
            <a:ext cx="2667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Il battesimo                        di S. Agostino</a:t>
            </a:r>
          </a:p>
        </p:txBody>
      </p:sp>
    </p:spTree>
    <p:extLst>
      <p:ext uri="{BB962C8B-B14F-4D97-AF65-F5344CB8AC3E}">
        <p14:creationId xmlns:p14="http://schemas.microsoft.com/office/powerpoint/2010/main" val="2477109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0964" name="Picture 4" descr="C:\Documents and Settings\padre\Documenti\AG3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82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953000" y="6316663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Il funerale di Santa Monica</a:t>
            </a:r>
          </a:p>
        </p:txBody>
      </p:sp>
    </p:spTree>
    <p:extLst>
      <p:ext uri="{BB962C8B-B14F-4D97-AF65-F5344CB8AC3E}">
        <p14:creationId xmlns:p14="http://schemas.microsoft.com/office/powerpoint/2010/main" val="3024073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76132" name="Picture 4" descr="C:\Documents and Settings\padre\Documenti\M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3" name="Text Box 5"/>
          <p:cNvSpPr txBox="1">
            <a:spLocks noChangeArrowheads="1"/>
          </p:cNvSpPr>
          <p:nvPr/>
        </p:nvSpPr>
        <p:spPr bwMode="auto">
          <a:xfrm>
            <a:off x="304800" y="57150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I funerali di Santa Monica</a:t>
            </a:r>
          </a:p>
        </p:txBody>
      </p:sp>
    </p:spTree>
    <p:extLst>
      <p:ext uri="{BB962C8B-B14F-4D97-AF65-F5344CB8AC3E}">
        <p14:creationId xmlns:p14="http://schemas.microsoft.com/office/powerpoint/2010/main" val="671678832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225</Words>
  <Application>Microsoft Office PowerPoint</Application>
  <PresentationFormat>Presentazione su schermo (4:3)</PresentationFormat>
  <Paragraphs>41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2018-12-02T21:11:02Z</dcterms:created>
  <dcterms:modified xsi:type="dcterms:W3CDTF">2018-12-02T21:12:20Z</dcterms:modified>
</cp:coreProperties>
</file>