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39" r:id="rId3"/>
    <p:sldId id="342" r:id="rId4"/>
    <p:sldId id="263" r:id="rId5"/>
    <p:sldId id="258" r:id="rId6"/>
    <p:sldId id="340" r:id="rId7"/>
    <p:sldId id="319" r:id="rId8"/>
    <p:sldId id="257" r:id="rId9"/>
    <p:sldId id="320" r:id="rId10"/>
    <p:sldId id="341" r:id="rId11"/>
    <p:sldId id="259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-172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091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6937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698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1611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9157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74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933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9260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81636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7638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10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BBF36-DC71-4E25-8520-5F4E6F1A2FD3}" type="datetimeFigureOut">
              <a:rPr lang="it-IT" smtClean="0"/>
              <a:t>11/07/2018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2D72F-5268-4CF3-B1F8-EB127284898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83419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65"/>
            <a:ext cx="5140516" cy="6846235"/>
          </a:xfrm>
        </p:spPr>
      </p:pic>
    </p:spTree>
    <p:extLst>
      <p:ext uri="{BB962C8B-B14F-4D97-AF65-F5344CB8AC3E}">
        <p14:creationId xmlns:p14="http://schemas.microsoft.com/office/powerpoint/2010/main" val="38246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1041402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5141893" cy="6858000"/>
          </a:xfrm>
        </p:spPr>
      </p:pic>
    </p:spTree>
    <p:extLst>
      <p:ext uri="{BB962C8B-B14F-4D97-AF65-F5344CB8AC3E}">
        <p14:creationId xmlns:p14="http://schemas.microsoft.com/office/powerpoint/2010/main" val="3817284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348558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29840"/>
            <a:ext cx="4552107" cy="6828160"/>
          </a:xfrm>
        </p:spPr>
      </p:pic>
    </p:spTree>
    <p:extLst>
      <p:ext uri="{BB962C8B-B14F-4D97-AF65-F5344CB8AC3E}">
        <p14:creationId xmlns:p14="http://schemas.microsoft.com/office/powerpoint/2010/main" val="1635352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</p:spPr>
      </p:pic>
    </p:spTree>
    <p:extLst>
      <p:ext uri="{BB962C8B-B14F-4D97-AF65-F5344CB8AC3E}">
        <p14:creationId xmlns:p14="http://schemas.microsoft.com/office/powerpoint/2010/main" val="17713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8520" y="0"/>
            <a:ext cx="5149350" cy="6858000"/>
          </a:xfrm>
        </p:spPr>
      </p:pic>
    </p:spTree>
    <p:extLst>
      <p:ext uri="{BB962C8B-B14F-4D97-AF65-F5344CB8AC3E}">
        <p14:creationId xmlns:p14="http://schemas.microsoft.com/office/powerpoint/2010/main" val="3280095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858000"/>
          </a:xfrm>
        </p:spPr>
      </p:pic>
    </p:spTree>
    <p:extLst>
      <p:ext uri="{BB962C8B-B14F-4D97-AF65-F5344CB8AC3E}">
        <p14:creationId xmlns:p14="http://schemas.microsoft.com/office/powerpoint/2010/main" val="1593262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621"/>
            <a:ext cx="4603161" cy="6836379"/>
          </a:xfrm>
        </p:spPr>
      </p:pic>
    </p:spTree>
    <p:extLst>
      <p:ext uri="{BB962C8B-B14F-4D97-AF65-F5344CB8AC3E}">
        <p14:creationId xmlns:p14="http://schemas.microsoft.com/office/powerpoint/2010/main" val="3116931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3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711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403"/>
            <a:ext cx="4644008" cy="6897043"/>
          </a:xfrm>
        </p:spPr>
      </p:pic>
    </p:spTree>
    <p:extLst>
      <p:ext uri="{BB962C8B-B14F-4D97-AF65-F5344CB8AC3E}">
        <p14:creationId xmlns:p14="http://schemas.microsoft.com/office/powerpoint/2010/main" val="1852601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Presentazione su schermo (4:3)</PresentationFormat>
  <Paragraphs>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4</cp:revision>
  <dcterms:created xsi:type="dcterms:W3CDTF">2016-02-27T13:12:48Z</dcterms:created>
  <dcterms:modified xsi:type="dcterms:W3CDTF">2018-07-11T09:40:12Z</dcterms:modified>
</cp:coreProperties>
</file>