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9" r:id="rId5"/>
    <p:sldId id="265" r:id="rId6"/>
    <p:sldId id="273" r:id="rId7"/>
    <p:sldId id="267" r:id="rId8"/>
    <p:sldId id="263" r:id="rId9"/>
    <p:sldId id="278" r:id="rId10"/>
    <p:sldId id="272" r:id="rId11"/>
    <p:sldId id="257" r:id="rId12"/>
    <p:sldId id="277" r:id="rId13"/>
    <p:sldId id="274" r:id="rId14"/>
    <p:sldId id="271" r:id="rId15"/>
    <p:sldId id="259" r:id="rId16"/>
    <p:sldId id="266" r:id="rId17"/>
    <p:sldId id="275" r:id="rId18"/>
    <p:sldId id="276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78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84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8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88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40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56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9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10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18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73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1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D725-218C-48C7-870A-79EAB17DF1B4}" type="datetimeFigureOut">
              <a:rPr lang="it-IT" smtClean="0"/>
              <a:t>27/02/2016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8D89-F13F-4A20-BF55-32D4AD758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8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"/>
            <a:ext cx="4601755" cy="6857752"/>
          </a:xfrm>
        </p:spPr>
      </p:pic>
    </p:spTree>
    <p:extLst>
      <p:ext uri="{BB962C8B-B14F-4D97-AF65-F5344CB8AC3E}">
        <p14:creationId xmlns:p14="http://schemas.microsoft.com/office/powerpoint/2010/main" val="7759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0"/>
            <a:ext cx="9142919" cy="6857189"/>
          </a:xfrm>
        </p:spPr>
      </p:pic>
    </p:spTree>
    <p:extLst>
      <p:ext uri="{BB962C8B-B14F-4D97-AF65-F5344CB8AC3E}">
        <p14:creationId xmlns:p14="http://schemas.microsoft.com/office/powerpoint/2010/main" val="22973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960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" y="25564"/>
            <a:ext cx="9163790" cy="6139739"/>
          </a:xfrm>
        </p:spPr>
      </p:pic>
    </p:spTree>
    <p:extLst>
      <p:ext uri="{BB962C8B-B14F-4D97-AF65-F5344CB8AC3E}">
        <p14:creationId xmlns:p14="http://schemas.microsoft.com/office/powerpoint/2010/main" val="24567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88"/>
            <a:ext cx="8572079" cy="6853312"/>
          </a:xfrm>
        </p:spPr>
      </p:pic>
    </p:spTree>
    <p:extLst>
      <p:ext uri="{BB962C8B-B14F-4D97-AF65-F5344CB8AC3E}">
        <p14:creationId xmlns:p14="http://schemas.microsoft.com/office/powerpoint/2010/main" val="10103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7183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7586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946" cy="6165304"/>
          </a:xfrm>
        </p:spPr>
      </p:pic>
    </p:spTree>
    <p:extLst>
      <p:ext uri="{BB962C8B-B14F-4D97-AF65-F5344CB8AC3E}">
        <p14:creationId xmlns:p14="http://schemas.microsoft.com/office/powerpoint/2010/main" val="18861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16064" cy="6264696"/>
          </a:xfrm>
        </p:spPr>
      </p:pic>
    </p:spTree>
    <p:extLst>
      <p:ext uri="{BB962C8B-B14F-4D97-AF65-F5344CB8AC3E}">
        <p14:creationId xmlns:p14="http://schemas.microsoft.com/office/powerpoint/2010/main" val="2328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" y="4688"/>
            <a:ext cx="4614562" cy="6853312"/>
          </a:xfrm>
        </p:spPr>
      </p:pic>
    </p:spTree>
    <p:extLst>
      <p:ext uri="{BB962C8B-B14F-4D97-AF65-F5344CB8AC3E}">
        <p14:creationId xmlns:p14="http://schemas.microsoft.com/office/powerpoint/2010/main" val="3014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4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7314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56"/>
            <a:ext cx="4557696" cy="6836544"/>
          </a:xfrm>
        </p:spPr>
      </p:pic>
    </p:spTree>
    <p:extLst>
      <p:ext uri="{BB962C8B-B14F-4D97-AF65-F5344CB8AC3E}">
        <p14:creationId xmlns:p14="http://schemas.microsoft.com/office/powerpoint/2010/main" val="13022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2921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2391" cy="6858000"/>
          </a:xfrm>
        </p:spPr>
      </p:pic>
    </p:spTree>
    <p:extLst>
      <p:ext uri="{BB962C8B-B14F-4D97-AF65-F5344CB8AC3E}">
        <p14:creationId xmlns:p14="http://schemas.microsoft.com/office/powerpoint/2010/main" val="26315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897043"/>
          </a:xfrm>
        </p:spPr>
      </p:pic>
    </p:spTree>
    <p:extLst>
      <p:ext uri="{BB962C8B-B14F-4D97-AF65-F5344CB8AC3E}">
        <p14:creationId xmlns:p14="http://schemas.microsoft.com/office/powerpoint/2010/main" val="1129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7719" cy="6858000"/>
          </a:xfrm>
        </p:spPr>
      </p:pic>
    </p:spTree>
    <p:extLst>
      <p:ext uri="{BB962C8B-B14F-4D97-AF65-F5344CB8AC3E}">
        <p14:creationId xmlns:p14="http://schemas.microsoft.com/office/powerpoint/2010/main" val="21540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5136654" cy="6848872"/>
          </a:xfrm>
        </p:spPr>
      </p:pic>
    </p:spTree>
    <p:extLst>
      <p:ext uri="{BB962C8B-B14F-4D97-AF65-F5344CB8AC3E}">
        <p14:creationId xmlns:p14="http://schemas.microsoft.com/office/powerpoint/2010/main" val="14042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2016-02-27T13:06:14Z</dcterms:created>
  <dcterms:modified xsi:type="dcterms:W3CDTF">2016-02-27T13:27:17Z</dcterms:modified>
</cp:coreProperties>
</file>