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339" r:id="rId4"/>
    <p:sldId id="342" r:id="rId5"/>
    <p:sldId id="263" r:id="rId6"/>
    <p:sldId id="258" r:id="rId7"/>
    <p:sldId id="340" r:id="rId8"/>
    <p:sldId id="319" r:id="rId9"/>
    <p:sldId id="257" r:id="rId10"/>
    <p:sldId id="320" r:id="rId11"/>
    <p:sldId id="341" r:id="rId12"/>
    <p:sldId id="259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7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BF36-DC71-4E25-8520-5F4E6F1A2FD3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D72F-5268-4CF3-B1F8-EB1272848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1091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BF36-DC71-4E25-8520-5F4E6F1A2FD3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D72F-5268-4CF3-B1F8-EB1272848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6937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BF36-DC71-4E25-8520-5F4E6F1A2FD3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D72F-5268-4CF3-B1F8-EB1272848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2698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BF36-DC71-4E25-8520-5F4E6F1A2FD3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D72F-5268-4CF3-B1F8-EB1272848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1611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BF36-DC71-4E25-8520-5F4E6F1A2FD3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D72F-5268-4CF3-B1F8-EB1272848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9157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BF36-DC71-4E25-8520-5F4E6F1A2FD3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D72F-5268-4CF3-B1F8-EB1272848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0747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BF36-DC71-4E25-8520-5F4E6F1A2FD3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D72F-5268-4CF3-B1F8-EB1272848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933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BF36-DC71-4E25-8520-5F4E6F1A2FD3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D72F-5268-4CF3-B1F8-EB1272848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9260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BF36-DC71-4E25-8520-5F4E6F1A2FD3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D72F-5268-4CF3-B1F8-EB1272848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8163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BF36-DC71-4E25-8520-5F4E6F1A2FD3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D72F-5268-4CF3-B1F8-EB1272848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7638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BF36-DC71-4E25-8520-5F4E6F1A2FD3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D72F-5268-4CF3-B1F8-EB1272848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1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BBF36-DC71-4E25-8520-5F4E6F1A2FD3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2D72F-5268-4CF3-B1F8-EB1272848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3419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295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03"/>
            <a:ext cx="4644008" cy="6897043"/>
          </a:xfrm>
        </p:spPr>
      </p:pic>
    </p:spTree>
    <p:extLst>
      <p:ext uri="{BB962C8B-B14F-4D97-AF65-F5344CB8AC3E}">
        <p14:creationId xmlns:p14="http://schemas.microsoft.com/office/powerpoint/2010/main" val="185260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72000" cy="6858000"/>
          </a:xfrm>
        </p:spPr>
      </p:pic>
    </p:spTree>
    <p:extLst>
      <p:ext uri="{BB962C8B-B14F-4D97-AF65-F5344CB8AC3E}">
        <p14:creationId xmlns:p14="http://schemas.microsoft.com/office/powerpoint/2010/main" val="104140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5141893" cy="6858000"/>
          </a:xfrm>
        </p:spPr>
      </p:pic>
    </p:spTree>
    <p:extLst>
      <p:ext uri="{BB962C8B-B14F-4D97-AF65-F5344CB8AC3E}">
        <p14:creationId xmlns:p14="http://schemas.microsoft.com/office/powerpoint/2010/main" val="381728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765"/>
            <a:ext cx="5140516" cy="6846235"/>
          </a:xfrm>
        </p:spPr>
      </p:pic>
    </p:spTree>
    <p:extLst>
      <p:ext uri="{BB962C8B-B14F-4D97-AF65-F5344CB8AC3E}">
        <p14:creationId xmlns:p14="http://schemas.microsoft.com/office/powerpoint/2010/main" val="382462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72000" cy="6858000"/>
          </a:xfrm>
        </p:spPr>
      </p:pic>
    </p:spTree>
    <p:extLst>
      <p:ext uri="{BB962C8B-B14F-4D97-AF65-F5344CB8AC3E}">
        <p14:creationId xmlns:p14="http://schemas.microsoft.com/office/powerpoint/2010/main" val="348558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9840"/>
            <a:ext cx="4552107" cy="6828160"/>
          </a:xfrm>
        </p:spPr>
      </p:pic>
    </p:spTree>
    <p:extLst>
      <p:ext uri="{BB962C8B-B14F-4D97-AF65-F5344CB8AC3E}">
        <p14:creationId xmlns:p14="http://schemas.microsoft.com/office/powerpoint/2010/main" val="163535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6858000"/>
          </a:xfrm>
        </p:spPr>
      </p:pic>
    </p:spTree>
    <p:extLst>
      <p:ext uri="{BB962C8B-B14F-4D97-AF65-F5344CB8AC3E}">
        <p14:creationId xmlns:p14="http://schemas.microsoft.com/office/powerpoint/2010/main" val="177139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0"/>
            <a:ext cx="5149350" cy="6858000"/>
          </a:xfrm>
        </p:spPr>
      </p:pic>
    </p:spTree>
    <p:extLst>
      <p:ext uri="{BB962C8B-B14F-4D97-AF65-F5344CB8AC3E}">
        <p14:creationId xmlns:p14="http://schemas.microsoft.com/office/powerpoint/2010/main" val="328009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72000" cy="6858000"/>
          </a:xfrm>
        </p:spPr>
      </p:pic>
    </p:spTree>
    <p:extLst>
      <p:ext uri="{BB962C8B-B14F-4D97-AF65-F5344CB8AC3E}">
        <p14:creationId xmlns:p14="http://schemas.microsoft.com/office/powerpoint/2010/main" val="159326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621"/>
            <a:ext cx="4603161" cy="6836379"/>
          </a:xfrm>
        </p:spPr>
      </p:pic>
    </p:spTree>
    <p:extLst>
      <p:ext uri="{BB962C8B-B14F-4D97-AF65-F5344CB8AC3E}">
        <p14:creationId xmlns:p14="http://schemas.microsoft.com/office/powerpoint/2010/main" val="311693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71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Presentazione su schermo (4:3)</PresentationFormat>
  <Paragraphs>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3</cp:revision>
  <dcterms:created xsi:type="dcterms:W3CDTF">2016-02-27T13:12:48Z</dcterms:created>
  <dcterms:modified xsi:type="dcterms:W3CDTF">2016-02-27T13:29:35Z</dcterms:modified>
</cp:coreProperties>
</file>