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57" r:id="rId24"/>
    <p:sldId id="258" r:id="rId25"/>
    <p:sldId id="259" r:id="rId26"/>
    <p:sldId id="260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6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5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EB5ED-5800-4246-A83E-08576046DDF6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61B65-09D3-497E-8BC3-B17C5463F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3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61B65-09D3-497E-8BC3-B17C5463F2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48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61B65-09D3-497E-8BC3-B17C5463F28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29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65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15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06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0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53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20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6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7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43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0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56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4E19B-A5DE-49A5-AE38-B9A74DF0944E}" type="datetimeFigureOut">
              <a:rPr lang="it-IT" smtClean="0"/>
              <a:t>24/01/2020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03AE-C73E-4CBD-BB87-176B222D3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77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Leoni stilofori del portale del duomo di Fidenza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Leoni stilofori Cattedrale di Fiden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206" cy="143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8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Ercole che mostra il leone nemeo da lui ucciso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289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323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Bassorilievo di un grifo che artiglia un cervo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79"/>
            <a:ext cx="3441158" cy="61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4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San Michele Arcangelo che sconfigge il demonio, (lunetta del portale destro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1" y="0"/>
            <a:ext cx="3438963" cy="61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84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Formella di Alessandro che si libra in volo, legata al detto </a:t>
            </a:r>
            <a:r>
              <a:rPr lang="it-IT" sz="2000" i="1" dirty="0"/>
              <a:t>Ai tempi che Berta filava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3" y="0"/>
            <a:ext cx="621917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3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/>
              <a:t>Storie di Berta, Milone e Rolandino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8743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96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Carlo Magno va a caccia mentre Milone seduce Berta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623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42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/>
              <a:t>Corteo di Carlo Magno di ritorno in Francia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73"/>
            <a:ext cx="9085487" cy="20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55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Scena di caccia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" y="-16931"/>
            <a:ext cx="807982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6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Il mese di gennaio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"/>
            <a:ext cx="4368854" cy="601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892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mesi di marzo aprile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" y="0"/>
            <a:ext cx="4712038" cy="666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48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/>
              <a:t>Leone stiloforo di sinistra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820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mese di maggio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" y="0"/>
            <a:ext cx="4260028" cy="62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9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/>
              <a:t>Segno zodiacale della Vergine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" y="116632"/>
            <a:ext cx="6702203" cy="53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0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167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558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 Davide nel duomo di Fidenza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2890664" cy="684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5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Ezechiele nel duomo di Fidenza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71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9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smtClean="0"/>
              <a:t>Madonna col Bambino nell'abbazia di Fontevivo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64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288032"/>
          </a:xfrm>
        </p:spPr>
        <p:txBody>
          <a:bodyPr>
            <a:noAutofit/>
          </a:bodyPr>
          <a:lstStyle/>
          <a:p>
            <a:r>
              <a:rPr lang="it-IT" sz="2000" dirty="0" err="1"/>
              <a:t>ale</a:t>
            </a:r>
            <a:r>
              <a:rPr lang="it-IT" sz="2000" dirty="0"/>
              <a:t> centrale, Storie di San Donnino, bassorilievo di sinistra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" y="18826"/>
            <a:ext cx="8387059" cy="546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09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/>
              <a:t>Portale centrale, Storie di San Donnino, bassorilievo sopra la porta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63"/>
            <a:ext cx="9047550" cy="575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53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/>
              <a:t>Portale centrale, Storie di San Donnino, bassorilievo di destra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" y="21933"/>
            <a:ext cx="8542410" cy="556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2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Bassorilievi con Centauro che colpisce un cervo e Famiglia di pellegrini poveri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35896" cy="649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94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/>
              <a:t>Storie di San Donnino, miracolo della donna gravida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485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61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Il profeta Elia rapito in cielo con il suo carro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623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8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 figura di </a:t>
            </a:r>
            <a:r>
              <a:rPr lang="it-IT" sz="2000" dirty="0" err="1"/>
              <a:t>Raimondinus</a:t>
            </a:r>
            <a:r>
              <a:rPr lang="it-IT" sz="2000" dirty="0"/>
              <a:t> </a:t>
            </a:r>
            <a:r>
              <a:rPr lang="it-IT" sz="2000" dirty="0" err="1"/>
              <a:t>vilis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257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462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194</Words>
  <Application>Microsoft Office PowerPoint</Application>
  <PresentationFormat>Presentazione su schermo (4:3)</PresentationFormat>
  <Paragraphs>26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Leoni stilofori del portale del duomo di Fidenza</vt:lpstr>
      <vt:lpstr>Leone stiloforo di sinistra</vt:lpstr>
      <vt:lpstr>ale centrale, Storie di San Donnino, bassorilievo di sinistra</vt:lpstr>
      <vt:lpstr>Portale centrale, Storie di San Donnino, bassorilievo sopra la porta</vt:lpstr>
      <vt:lpstr>Portale centrale, Storie di San Donnino, bassorilievo di destra</vt:lpstr>
      <vt:lpstr>Bassorilievi con Centauro che colpisce un cervo e Famiglia di pellegrini poveri</vt:lpstr>
      <vt:lpstr>Storie di San Donnino, miracolo della donna gravida</vt:lpstr>
      <vt:lpstr>Il profeta Elia rapito in cielo con il suo carro</vt:lpstr>
      <vt:lpstr>La figura di Raimondinus vilis</vt:lpstr>
      <vt:lpstr>Ercole che mostra il leone nemeo da lui ucciso</vt:lpstr>
      <vt:lpstr>Bassorilievo di un grifo che artiglia un cervo</vt:lpstr>
      <vt:lpstr>San Michele Arcangelo che sconfigge il demonio, (lunetta del portale destro</vt:lpstr>
      <vt:lpstr>Formella di Alessandro che si libra in volo, legata al detto Ai tempi che Berta filava</vt:lpstr>
      <vt:lpstr>Storie di Berta, Milone e Rolandino</vt:lpstr>
      <vt:lpstr>Carlo Magno va a caccia mentre Milone seduce Berta</vt:lpstr>
      <vt:lpstr>Corteo di Carlo Magno di ritorno in Francia</vt:lpstr>
      <vt:lpstr>Scena di caccia</vt:lpstr>
      <vt:lpstr>Il mese di gennaio</vt:lpstr>
      <vt:lpstr>I mesi di marzo aprile</vt:lpstr>
      <vt:lpstr>Il mese di maggio</vt:lpstr>
      <vt:lpstr>Segno zodiacale della Vergine</vt:lpstr>
      <vt:lpstr>Presentazione standard di PowerPoint</vt:lpstr>
      <vt:lpstr>Presentazione standard di PowerPoint</vt:lpstr>
      <vt:lpstr>Re Davide nel duomo di Fidenza</vt:lpstr>
      <vt:lpstr>Il profeta Ezechiele nel duomo di Fidenza</vt:lpstr>
      <vt:lpstr>Madonna col Bambino nell'abbazia di Fontevivo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Leoni stilofori del portale del duomo di Fidenza</dc:title>
  <dc:creator>lenovo</dc:creator>
  <cp:lastModifiedBy>lenovo</cp:lastModifiedBy>
  <cp:revision>7</cp:revision>
  <dcterms:created xsi:type="dcterms:W3CDTF">2020-01-24T09:35:16Z</dcterms:created>
  <dcterms:modified xsi:type="dcterms:W3CDTF">2020-01-24T21:31:06Z</dcterms:modified>
</cp:coreProperties>
</file>