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304" r:id="rId3"/>
    <p:sldId id="305" r:id="rId4"/>
    <p:sldId id="295" r:id="rId5"/>
    <p:sldId id="257" r:id="rId6"/>
    <p:sldId id="258" r:id="rId7"/>
    <p:sldId id="292" r:id="rId8"/>
    <p:sldId id="259" r:id="rId9"/>
    <p:sldId id="293" r:id="rId10"/>
    <p:sldId id="260" r:id="rId11"/>
    <p:sldId id="294" r:id="rId12"/>
    <p:sldId id="261" r:id="rId13"/>
    <p:sldId id="301" r:id="rId14"/>
    <p:sldId id="296" r:id="rId15"/>
    <p:sldId id="310" r:id="rId16"/>
    <p:sldId id="298" r:id="rId17"/>
    <p:sldId id="299" r:id="rId18"/>
    <p:sldId id="307" r:id="rId19"/>
    <p:sldId id="300" r:id="rId20"/>
    <p:sldId id="309" r:id="rId21"/>
    <p:sldId id="263" r:id="rId22"/>
    <p:sldId id="264" r:id="rId23"/>
    <p:sldId id="265" r:id="rId24"/>
    <p:sldId id="286" r:id="rId25"/>
    <p:sldId id="302" r:id="rId26"/>
    <p:sldId id="303" r:id="rId27"/>
    <p:sldId id="281" r:id="rId28"/>
    <p:sldId id="272" r:id="rId29"/>
    <p:sldId id="312" r:id="rId30"/>
    <p:sldId id="311" r:id="rId31"/>
    <p:sldId id="278" r:id="rId32"/>
    <p:sldId id="279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372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12124-FF2E-487C-AAE6-FE386E84BCC9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5E30-42B2-42E9-9F84-8CA8474216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9870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12124-FF2E-487C-AAE6-FE386E84BCC9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5E30-42B2-42E9-9F84-8CA8474216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157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12124-FF2E-487C-AAE6-FE386E84BCC9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5E30-42B2-42E9-9F84-8CA8474216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731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12124-FF2E-487C-AAE6-FE386E84BCC9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5E30-42B2-42E9-9F84-8CA8474216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93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12124-FF2E-487C-AAE6-FE386E84BCC9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5E30-42B2-42E9-9F84-8CA8474216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051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12124-FF2E-487C-AAE6-FE386E84BCC9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5E30-42B2-42E9-9F84-8CA8474216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72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12124-FF2E-487C-AAE6-FE386E84BCC9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5E30-42B2-42E9-9F84-8CA8474216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324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12124-FF2E-487C-AAE6-FE386E84BCC9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5E30-42B2-42E9-9F84-8CA8474216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2487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12124-FF2E-487C-AAE6-FE386E84BCC9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5E30-42B2-42E9-9F84-8CA8474216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1941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12124-FF2E-487C-AAE6-FE386E84BCC9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5E30-42B2-42E9-9F84-8CA8474216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6362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12124-FF2E-487C-AAE6-FE386E84BCC9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5E30-42B2-42E9-9F84-8CA8474216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39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12124-FF2E-487C-AAE6-FE386E84BCC9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45E30-42B2-42E9-9F84-8CA8474216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19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312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mese di aprile</a:t>
            </a:r>
            <a:endParaRPr lang="it-IT" sz="2000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" y="0"/>
            <a:ext cx="3701706" cy="681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02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" y="-5640"/>
            <a:ext cx="9151523" cy="686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359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72200" y="274638"/>
            <a:ext cx="259228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mese di maggio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" y="0"/>
            <a:ext cx="6143229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15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642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mese di giugno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31"/>
            <a:ext cx="42439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72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16"/>
            <a:ext cx="4703044" cy="672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11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Benedetto </a:t>
            </a:r>
            <a:r>
              <a:rPr lang="it-IT" sz="2000" dirty="0" err="1" smtClean="0"/>
              <a:t>Antelami</a:t>
            </a:r>
            <a:r>
              <a:rPr lang="it-IT" sz="2000" dirty="0" smtClean="0"/>
              <a:t>, mese di giugno, marmo, Parma, battistero</a:t>
            </a:r>
            <a:endParaRPr lang="it-IT" sz="20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" y="0"/>
            <a:ext cx="3388590" cy="677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19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6526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61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mese di luglio</a:t>
            </a:r>
            <a:endParaRPr lang="it-IT" sz="2000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97"/>
            <a:ext cx="5044630" cy="683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06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30"/>
            <a:ext cx="9123296" cy="684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500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" y="5318"/>
            <a:ext cx="9080340" cy="587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1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8218"/>
            <a:ext cx="4795123" cy="676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23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mese di agosto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50"/>
            <a:ext cx="3491880" cy="685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76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Mese di settembre </a:t>
            </a:r>
            <a:br>
              <a:rPr lang="it-IT" sz="2000" dirty="0" smtClean="0"/>
            </a:br>
            <a:r>
              <a:rPr lang="it-IT" sz="2000" dirty="0" smtClean="0"/>
              <a:t>con il segno della Bilancia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65" y="0"/>
            <a:ext cx="33631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7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19872" y="274638"/>
            <a:ext cx="526692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Benedetto </a:t>
            </a:r>
            <a:r>
              <a:rPr lang="it-IT" sz="2000" dirty="0" err="1" smtClean="0"/>
              <a:t>Antelami</a:t>
            </a:r>
            <a:r>
              <a:rPr lang="it-IT" sz="2000" dirty="0" smtClean="0"/>
              <a:t> ,</a:t>
            </a:r>
            <a:br>
              <a:rPr lang="it-IT" sz="2000" dirty="0" smtClean="0"/>
            </a:br>
            <a:r>
              <a:rPr lang="it-IT" sz="2000" dirty="0" smtClean="0"/>
              <a:t>mese d settembre </a:t>
            </a:r>
            <a:br>
              <a:rPr lang="it-IT" sz="2000" dirty="0" smtClean="0"/>
            </a:br>
            <a:r>
              <a:rPr lang="it-IT" sz="2000" dirty="0" smtClean="0"/>
              <a:t>con il segno della Bilanci, </a:t>
            </a:r>
            <a:br>
              <a:rPr lang="it-IT" sz="2000" dirty="0" smtClean="0"/>
            </a:br>
            <a:r>
              <a:rPr lang="it-IT" sz="2000" dirty="0" smtClean="0"/>
              <a:t>1220 circa, marmo,</a:t>
            </a:r>
            <a:br>
              <a:rPr lang="it-IT" sz="2000" dirty="0" smtClean="0"/>
            </a:br>
            <a:r>
              <a:rPr lang="it-IT" sz="2000" dirty="0" smtClean="0"/>
              <a:t>Parma, battistero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" y="23777"/>
            <a:ext cx="2625530" cy="6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21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536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329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" y="-38423"/>
            <a:ext cx="10326601" cy="774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645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mese di ottobre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3"/>
            <a:ext cx="3628633" cy="683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94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5" y="0"/>
            <a:ext cx="10332640" cy="774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279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mese di novembre </a:t>
            </a:r>
            <a:r>
              <a:rPr lang="it-IT" sz="2000" dirty="0" err="1" smtClean="0"/>
              <a:t>cn</a:t>
            </a:r>
            <a:r>
              <a:rPr lang="it-IT" sz="2000" dirty="0" smtClean="0"/>
              <a:t> il segno </a:t>
            </a:r>
            <a:r>
              <a:rPr lang="it-IT" sz="2000" dirty="0" err="1" smtClean="0"/>
              <a:t>zodiale</a:t>
            </a:r>
            <a:endParaRPr lang="it-IT" sz="2000" dirty="0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35896" cy="689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125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Dicembre</a:t>
            </a:r>
            <a:r>
              <a:rPr lang="it-IT" sz="2000" smtClean="0"/>
              <a:t>, Capricorno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824" cy="687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187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" y="-24838"/>
            <a:ext cx="6863172" cy="68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25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mese di dicembre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" y="6446"/>
            <a:ext cx="4473384" cy="685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46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1" y="11944"/>
            <a:ext cx="9235222" cy="557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31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656"/>
            <a:ext cx="9057026" cy="64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75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89"/>
            <a:ext cx="9116818" cy="683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28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63888" y="2130425"/>
            <a:ext cx="4894312" cy="1470025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Benedetto </a:t>
            </a:r>
            <a:r>
              <a:rPr lang="it-IT" sz="2000" dirty="0" err="1" smtClean="0"/>
              <a:t>Antelami</a:t>
            </a:r>
            <a:r>
              <a:rPr lang="it-IT" sz="2000" dirty="0" smtClean="0"/>
              <a:t>, </a:t>
            </a:r>
            <a:br>
              <a:rPr lang="it-IT" sz="2000" dirty="0" smtClean="0"/>
            </a:br>
            <a:r>
              <a:rPr lang="it-IT" sz="2000" dirty="0" smtClean="0"/>
              <a:t>mese di febbraio </a:t>
            </a:r>
            <a:br>
              <a:rPr lang="it-IT" sz="2000" dirty="0" smtClean="0"/>
            </a:br>
            <a:r>
              <a:rPr lang="it-IT" sz="2000" dirty="0" smtClean="0"/>
              <a:t>con il seno dei pesci, 1220 circa, marmo, Parma, battistero,</a:t>
            </a:r>
            <a:br>
              <a:rPr lang="it-IT" sz="2000" dirty="0" smtClean="0"/>
            </a:br>
            <a:r>
              <a:rPr lang="it-IT" sz="2000" dirty="0" smtClean="0"/>
              <a:t>mese di febbraio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059832" cy="714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95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1143000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" y="0"/>
            <a:ext cx="3889265" cy="721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5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69"/>
            <a:ext cx="9101778" cy="682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913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mese di  marzo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38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49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" y="0"/>
            <a:ext cx="91440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2038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64</Words>
  <Application>Microsoft Office PowerPoint</Application>
  <PresentationFormat>Presentazione su schermo (4:3)</PresentationFormat>
  <Paragraphs>14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Benedetto Antelami,  mese di febbraio  con il seno dei pesci, 1220 circa, marmo, Parma, battistero, mese di febbraio</vt:lpstr>
      <vt:lpstr>Presentazione standard di PowerPoint</vt:lpstr>
      <vt:lpstr>Presentazione standard di PowerPoint</vt:lpstr>
      <vt:lpstr>Il mese di  marzo</vt:lpstr>
      <vt:lpstr>Presentazione standard di PowerPoint</vt:lpstr>
      <vt:lpstr>Il mese di aprile</vt:lpstr>
      <vt:lpstr>Presentazione standard di PowerPoint</vt:lpstr>
      <vt:lpstr>Il mese di maggio</vt:lpstr>
      <vt:lpstr>Presentazione standard di PowerPoint</vt:lpstr>
      <vt:lpstr>Il mese di giugno</vt:lpstr>
      <vt:lpstr>Presentazione standard di PowerPoint</vt:lpstr>
      <vt:lpstr>Benedetto Antelami, mese di giugno, marmo, Parma, battistero</vt:lpstr>
      <vt:lpstr>Presentazione standard di PowerPoint</vt:lpstr>
      <vt:lpstr>Il mese di luglio</vt:lpstr>
      <vt:lpstr>Presentazione standard di PowerPoint</vt:lpstr>
      <vt:lpstr>Presentazione standard di PowerPoint</vt:lpstr>
      <vt:lpstr>Il mese di agosto</vt:lpstr>
      <vt:lpstr>Mese di settembre  con il segno della Bilancia</vt:lpstr>
      <vt:lpstr>Benedetto Antelami , mese d settembre  con il segno della Bilanci,  1220 circa, marmo, Parma, battistero</vt:lpstr>
      <vt:lpstr>Presentazione standard di PowerPoint</vt:lpstr>
      <vt:lpstr>Presentazione standard di PowerPoint</vt:lpstr>
      <vt:lpstr>Il mese di ottobre</vt:lpstr>
      <vt:lpstr>Presentazione standard di PowerPoint</vt:lpstr>
      <vt:lpstr>Il mese di novembre cn il segno zodiale</vt:lpstr>
      <vt:lpstr>Dicembre, Capricorno</vt:lpstr>
      <vt:lpstr>Il mese di dicembre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Benedetto Antelami,  mese di febbraio  con il seno dei pesci, 1220 circa, marmo, Parma, battistero, mese di febbraio</dc:title>
  <dc:creator>lenovo</dc:creator>
  <cp:lastModifiedBy>lenovo</cp:lastModifiedBy>
  <cp:revision>11</cp:revision>
  <dcterms:created xsi:type="dcterms:W3CDTF">2020-01-24T08:56:26Z</dcterms:created>
  <dcterms:modified xsi:type="dcterms:W3CDTF">2020-01-25T09:37:53Z</dcterms:modified>
</cp:coreProperties>
</file>