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5" r:id="rId3"/>
    <p:sldId id="276" r:id="rId4"/>
    <p:sldId id="277" r:id="rId5"/>
    <p:sldId id="278" r:id="rId6"/>
    <p:sldId id="279" r:id="rId7"/>
    <p:sldId id="281" r:id="rId8"/>
    <p:sldId id="305" r:id="rId9"/>
    <p:sldId id="322" r:id="rId10"/>
    <p:sldId id="308" r:id="rId11"/>
    <p:sldId id="310" r:id="rId12"/>
    <p:sldId id="311" r:id="rId13"/>
    <p:sldId id="312" r:id="rId14"/>
    <p:sldId id="318" r:id="rId15"/>
    <p:sldId id="315" r:id="rId16"/>
    <p:sldId id="313" r:id="rId1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44" d="100"/>
          <a:sy n="44" d="100"/>
        </p:scale>
        <p:origin x="-1372" y="-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06B1-5BE6-4648-8EDB-19DC7C36B6A7}" type="datetimeFigureOut">
              <a:rPr lang="it-IT" smtClean="0"/>
              <a:t>23/01/2020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7E8C-9858-49BB-9A42-038D532FA7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1548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06B1-5BE6-4648-8EDB-19DC7C36B6A7}" type="datetimeFigureOut">
              <a:rPr lang="it-IT" smtClean="0"/>
              <a:t>23/01/2020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7E8C-9858-49BB-9A42-038D532FA7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4390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06B1-5BE6-4648-8EDB-19DC7C36B6A7}" type="datetimeFigureOut">
              <a:rPr lang="it-IT" smtClean="0"/>
              <a:t>23/01/2020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7E8C-9858-49BB-9A42-038D532FA7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0219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06B1-5BE6-4648-8EDB-19DC7C36B6A7}" type="datetimeFigureOut">
              <a:rPr lang="it-IT" smtClean="0"/>
              <a:t>23/01/2020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7E8C-9858-49BB-9A42-038D532FA7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4062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06B1-5BE6-4648-8EDB-19DC7C36B6A7}" type="datetimeFigureOut">
              <a:rPr lang="it-IT" smtClean="0"/>
              <a:t>23/01/2020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7E8C-9858-49BB-9A42-038D532FA7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2755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06B1-5BE6-4648-8EDB-19DC7C36B6A7}" type="datetimeFigureOut">
              <a:rPr lang="it-IT" smtClean="0"/>
              <a:t>23/01/2020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7E8C-9858-49BB-9A42-038D532FA7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5344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06B1-5BE6-4648-8EDB-19DC7C36B6A7}" type="datetimeFigureOut">
              <a:rPr lang="it-IT" smtClean="0"/>
              <a:t>23/01/2020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7E8C-9858-49BB-9A42-038D532FA7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2981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06B1-5BE6-4648-8EDB-19DC7C36B6A7}" type="datetimeFigureOut">
              <a:rPr lang="it-IT" smtClean="0"/>
              <a:t>23/01/2020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7E8C-9858-49BB-9A42-038D532FA7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814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06B1-5BE6-4648-8EDB-19DC7C36B6A7}" type="datetimeFigureOut">
              <a:rPr lang="it-IT" smtClean="0"/>
              <a:t>23/01/2020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7E8C-9858-49BB-9A42-038D532FA7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838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06B1-5BE6-4648-8EDB-19DC7C36B6A7}" type="datetimeFigureOut">
              <a:rPr lang="it-IT" smtClean="0"/>
              <a:t>23/01/2020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7E8C-9858-49BB-9A42-038D532FA7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668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06B1-5BE6-4648-8EDB-19DC7C36B6A7}" type="datetimeFigureOut">
              <a:rPr lang="it-IT" smtClean="0"/>
              <a:t>23/01/2020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7E8C-9858-49BB-9A42-038D532FA7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8972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806B1-5BE6-4648-8EDB-19DC7C36B6A7}" type="datetimeFigureOut">
              <a:rPr lang="it-IT" smtClean="0"/>
              <a:t>23/01/2020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A7E8C-9858-49BB-9A42-038D532FA7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9160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Milano, Castello Sforzesco, Bottega </a:t>
            </a:r>
            <a:r>
              <a:rPr lang="it-IT" sz="2000" dirty="0" err="1" smtClean="0"/>
              <a:t>antelamica</a:t>
            </a:r>
            <a:r>
              <a:rPr lang="it-IT" sz="2000" dirty="0" smtClean="0"/>
              <a:t>, sec. XII I re magi.</a:t>
            </a:r>
            <a:endParaRPr lang="it-IT" sz="20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587117" cy="644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959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99792" cy="677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04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12160" y="274638"/>
            <a:ext cx="295232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Benedetto </a:t>
            </a:r>
            <a:r>
              <a:rPr lang="it-IT" sz="2000" dirty="0" err="1" smtClean="0"/>
              <a:t>Antelami</a:t>
            </a:r>
            <a:r>
              <a:rPr lang="it-IT" sz="2000" dirty="0" smtClean="0"/>
              <a:t>, capitelo con storie bibliche</a:t>
            </a:r>
            <a:endParaRPr lang="it-IT" sz="2000" dirty="0"/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0442" y="0"/>
            <a:ext cx="57473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0138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84168" y="274638"/>
            <a:ext cx="305983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Capitello con storie della Genesi</a:t>
            </a:r>
            <a:endParaRPr lang="it-IT" sz="2000" dirty="0"/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59" y="-13140"/>
            <a:ext cx="5958117" cy="697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8388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Benedetto </a:t>
            </a:r>
            <a:r>
              <a:rPr lang="it-IT" sz="2000" dirty="0" err="1" smtClean="0"/>
              <a:t>Antelami</a:t>
            </a:r>
            <a:r>
              <a:rPr lang="it-IT" sz="2000" dirty="0" smtClean="0"/>
              <a:t>, Giudizio universale</a:t>
            </a:r>
            <a:endParaRPr lang="it-IT" sz="2000" dirty="0"/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646"/>
            <a:ext cx="9018044" cy="640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738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2" y="0"/>
            <a:ext cx="50633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8114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74441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Benedetto </a:t>
            </a:r>
            <a:r>
              <a:rPr lang="it-IT" sz="2000" dirty="0" err="1" smtClean="0"/>
              <a:t>Antelami</a:t>
            </a:r>
            <a:r>
              <a:rPr lang="it-IT" sz="2000" dirty="0" smtClean="0"/>
              <a:t>, Fidenza,</a:t>
            </a:r>
            <a:r>
              <a:rPr lang="it-IT" sz="2000" dirty="0"/>
              <a:t> </a:t>
            </a:r>
            <a:r>
              <a:rPr lang="it-IT" sz="2000" dirty="0" smtClean="0"/>
              <a:t>Duomo, scultura </a:t>
            </a:r>
            <a:r>
              <a:rPr lang="it-IT" sz="2000" dirty="0" err="1" smtClean="0"/>
              <a:t>sx</a:t>
            </a:r>
            <a:r>
              <a:rPr lang="it-IT" sz="2000" dirty="0" smtClean="0"/>
              <a:t> del portale centrale</a:t>
            </a:r>
            <a:endParaRPr lang="it-IT" sz="2000" dirty="0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755"/>
            <a:ext cx="5052459" cy="67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4784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Re Davide</a:t>
            </a:r>
            <a:endParaRPr lang="it-IT" sz="2000" dirty="0"/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" y="0"/>
            <a:ext cx="3915867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1412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75856" y="274638"/>
            <a:ext cx="541094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Re Davide nel duomo di Fidenza</a:t>
            </a:r>
            <a:endParaRPr lang="it-IT" sz="20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67556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03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75856" y="274638"/>
            <a:ext cx="541094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profeta Ezechiele nel duomo di Fidenza</a:t>
            </a:r>
            <a:endParaRPr lang="it-IT" sz="20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" y="19270"/>
            <a:ext cx="2721882" cy="683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31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battistero di Parma</a:t>
            </a:r>
            <a:endParaRPr lang="it-IT" sz="2000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094"/>
            <a:ext cx="4923943" cy="656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087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093296"/>
            <a:ext cx="8964488" cy="76470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Monumento equestre a </a:t>
            </a:r>
            <a:r>
              <a:rPr lang="it-IT" sz="2000" dirty="0" err="1" smtClean="0"/>
              <a:t>Oldrado</a:t>
            </a:r>
            <a:r>
              <a:rPr lang="it-IT" sz="2000" dirty="0" smtClean="0"/>
              <a:t> da </a:t>
            </a:r>
            <a:r>
              <a:rPr lang="it-IT" sz="2000" dirty="0" err="1" smtClean="0"/>
              <a:t>Tresseno</a:t>
            </a:r>
            <a:r>
              <a:rPr lang="it-IT" sz="2000" dirty="0" smtClean="0"/>
              <a:t>, Palazzo della Ragione, Milano</a:t>
            </a:r>
            <a:endParaRPr lang="it-IT" sz="2000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515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568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80112" y="274638"/>
            <a:ext cx="310668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Madonna col Bambino nell'abbazia di Fontevivo</a:t>
            </a:r>
            <a:endParaRPr lang="it-IT" sz="2000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" y="0"/>
            <a:ext cx="5355637" cy="7226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438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28184" y="274638"/>
            <a:ext cx="2915816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Benedetto </a:t>
            </a:r>
            <a:r>
              <a:rPr lang="it-IT" sz="2000" dirty="0" err="1" smtClean="0"/>
              <a:t>Antelami</a:t>
            </a:r>
            <a:r>
              <a:rPr lang="it-IT" sz="2000" dirty="0" smtClean="0"/>
              <a:t>, Incontro tra il re Salomone e la regina di Saba, marmo, Parma, battistero</a:t>
            </a:r>
            <a:endParaRPr lang="it-IT" sz="2000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165885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597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8" y="-23146"/>
            <a:ext cx="6289367" cy="688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228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4" y="0"/>
            <a:ext cx="282539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4376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1103</TotalTime>
  <Words>100</Words>
  <Application>Microsoft Office PowerPoint</Application>
  <PresentationFormat>Presentazione su schermo (4:3)</PresentationFormat>
  <Paragraphs>12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17" baseType="lpstr">
      <vt:lpstr>Tema di Office</vt:lpstr>
      <vt:lpstr>Milano, Castello Sforzesco, Bottega antelamica, sec. XII I re magi.</vt:lpstr>
      <vt:lpstr>Re Davide nel duomo di Fidenza</vt:lpstr>
      <vt:lpstr>Il profeta Ezechiele nel duomo di Fidenza</vt:lpstr>
      <vt:lpstr>Il battistero di Parma</vt:lpstr>
      <vt:lpstr>Monumento equestre a Oldrado da Tresseno, Palazzo della Ragione, Milano</vt:lpstr>
      <vt:lpstr>Madonna col Bambino nell'abbazia di Fontevivo</vt:lpstr>
      <vt:lpstr>Benedetto Antelami, Incontro tra il re Salomone e la regina di Saba, marmo, Parma, battistero</vt:lpstr>
      <vt:lpstr>Presentazione standard di PowerPoint</vt:lpstr>
      <vt:lpstr>Presentazione standard di PowerPoint</vt:lpstr>
      <vt:lpstr>Presentazione standard di PowerPoint</vt:lpstr>
      <vt:lpstr>Benedetto Antelami, capitelo con storie bibliche</vt:lpstr>
      <vt:lpstr>Capitello con storie della Genesi</vt:lpstr>
      <vt:lpstr>Benedetto Antelami, Giudizio universale</vt:lpstr>
      <vt:lpstr>Presentazione standard di PowerPoint</vt:lpstr>
      <vt:lpstr>Benedetto Antelami, Fidenza, Duomo, scultura sx del portale centrale</vt:lpstr>
      <vt:lpstr>Re Davide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Benedetto Antelami,  meae di febbrio  con il seno dei pesci, 1220 circa, marmo, Parma, battistero</dc:title>
  <dc:creator>lenovo</dc:creator>
  <cp:lastModifiedBy>lenovo</cp:lastModifiedBy>
  <cp:revision>18</cp:revision>
  <dcterms:created xsi:type="dcterms:W3CDTF">2020-01-23T15:10:15Z</dcterms:created>
  <dcterms:modified xsi:type="dcterms:W3CDTF">2020-01-24T09:33:50Z</dcterms:modified>
</cp:coreProperties>
</file>