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5" r:id="rId5"/>
    <p:sldId id="266" r:id="rId6"/>
    <p:sldId id="267" r:id="rId7"/>
    <p:sldId id="268" r:id="rId8"/>
    <p:sldId id="269" r:id="rId9"/>
    <p:sldId id="270" r:id="rId10"/>
    <p:sldId id="271" r:id="rId11"/>
    <p:sldId id="272" r:id="rId12"/>
    <p:sldId id="257" r:id="rId13"/>
    <p:sldId id="258" r:id="rId14"/>
    <p:sldId id="259" r:id="rId15"/>
    <p:sldId id="26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224"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1B2C866-5A88-491C-A929-E2BA8512EBF4}" type="datetimeFigureOut">
              <a:rPr lang="it-IT" smtClean="0"/>
              <a:t>25/01/2020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347625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B2C866-5A88-491C-A929-E2BA8512EBF4}" type="datetimeFigureOut">
              <a:rPr lang="it-IT" smtClean="0"/>
              <a:t>25/01/2020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117879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B2C866-5A88-491C-A929-E2BA8512EBF4}" type="datetimeFigureOut">
              <a:rPr lang="it-IT" smtClean="0"/>
              <a:t>25/01/2020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423700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B2C866-5A88-491C-A929-E2BA8512EBF4}" type="datetimeFigureOut">
              <a:rPr lang="it-IT" smtClean="0"/>
              <a:t>25/01/2020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95065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1B2C866-5A88-491C-A929-E2BA8512EBF4}" type="datetimeFigureOut">
              <a:rPr lang="it-IT" smtClean="0"/>
              <a:t>25/01/2020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34700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1B2C866-5A88-491C-A929-E2BA8512EBF4}" type="datetimeFigureOut">
              <a:rPr lang="it-IT" smtClean="0"/>
              <a:t>25/01/2020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428202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1B2C866-5A88-491C-A929-E2BA8512EBF4}" type="datetimeFigureOut">
              <a:rPr lang="it-IT" smtClean="0"/>
              <a:t>25/01/2020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163881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1B2C866-5A88-491C-A929-E2BA8512EBF4}" type="datetimeFigureOut">
              <a:rPr lang="it-IT" smtClean="0"/>
              <a:t>25/01/2020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176173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B2C866-5A88-491C-A929-E2BA8512EBF4}" type="datetimeFigureOut">
              <a:rPr lang="it-IT" smtClean="0"/>
              <a:t>25/01/2020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285352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B2C866-5A88-491C-A929-E2BA8512EBF4}" type="datetimeFigureOut">
              <a:rPr lang="it-IT" smtClean="0"/>
              <a:t>25/01/2020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22778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B2C866-5A88-491C-A929-E2BA8512EBF4}" type="datetimeFigureOut">
              <a:rPr lang="it-IT" smtClean="0"/>
              <a:t>25/01/2020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E21B8D-2A32-409B-AA4D-F30B17F69792}" type="slidenum">
              <a:rPr lang="it-IT" smtClean="0"/>
              <a:t>‹N›</a:t>
            </a:fld>
            <a:endParaRPr lang="it-IT"/>
          </a:p>
        </p:txBody>
      </p:sp>
    </p:spTree>
    <p:extLst>
      <p:ext uri="{BB962C8B-B14F-4D97-AF65-F5344CB8AC3E}">
        <p14:creationId xmlns:p14="http://schemas.microsoft.com/office/powerpoint/2010/main" val="299674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2C866-5A88-491C-A929-E2BA8512EBF4}" type="datetimeFigureOut">
              <a:rPr lang="it-IT" smtClean="0"/>
              <a:t>25/01/2020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21B8D-2A32-409B-AA4D-F30B17F69792}" type="slidenum">
              <a:rPr lang="it-IT" smtClean="0"/>
              <a:t>‹N›</a:t>
            </a:fld>
            <a:endParaRPr lang="it-IT"/>
          </a:p>
        </p:txBody>
      </p:sp>
    </p:spTree>
    <p:extLst>
      <p:ext uri="{BB962C8B-B14F-4D97-AF65-F5344CB8AC3E}">
        <p14:creationId xmlns:p14="http://schemas.microsoft.com/office/powerpoint/2010/main" val="39082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04248" y="2130425"/>
            <a:ext cx="2339752" cy="1470025"/>
          </a:xfrm>
        </p:spPr>
        <p:txBody>
          <a:bodyPr>
            <a:normAutofit/>
          </a:bodyPr>
          <a:lstStyle/>
          <a:p>
            <a:r>
              <a:rPr lang="it-IT" sz="2000" dirty="0" smtClean="0"/>
              <a:t>Sirena Formella 40 dello Zooforo</a:t>
            </a:r>
            <a:endParaRPr lang="it-IT" sz="2000" dirty="0"/>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936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06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7490409"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663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93681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36912"/>
            <a:ext cx="8229600" cy="4221088"/>
          </a:xfrm>
        </p:spPr>
        <p:txBody>
          <a:bodyPr>
            <a:normAutofit/>
          </a:bodyPr>
          <a:lstStyle/>
          <a:p>
            <a:r>
              <a:rPr lang="it-IT" sz="2000" dirty="0" smtClean="0"/>
              <a:t>Le formelle dello Zooforo nel Battistero di Parma nel lato Nord - Est (dalla numero 2 alla numero 18)</a:t>
            </a:r>
            <a:br>
              <a:rPr lang="it-IT" sz="2000" dirty="0" smtClean="0"/>
            </a:br>
            <a:r>
              <a:rPr lang="it-IT" sz="2000" dirty="0" smtClean="0"/>
              <a:t/>
            </a:r>
            <a:br>
              <a:rPr lang="it-IT" sz="2000" dirty="0" smtClean="0"/>
            </a:br>
            <a:r>
              <a:rPr lang="it-IT" sz="2000" dirty="0" smtClean="0"/>
              <a:t>La sequenza delle raffigurazioni è questa: </a:t>
            </a:r>
            <a:br>
              <a:rPr lang="it-IT" sz="2000" dirty="0" smtClean="0"/>
            </a:br>
            <a:r>
              <a:rPr lang="it-IT" sz="2000" dirty="0" smtClean="0"/>
              <a:t>Cane o Veltro, figura umana, figura umana</a:t>
            </a:r>
            <a:br>
              <a:rPr lang="it-IT" sz="2000" dirty="0" smtClean="0"/>
            </a:br>
            <a:r>
              <a:rPr lang="it-IT" sz="2000" dirty="0" smtClean="0"/>
              <a:t>Asino, Ercole, rosone, rosone, Arpia, Scimmia, Grifone, Testa di uomo, Arpia, Arpia con sembianze maschili, Centauro che scocca una freccia, Cervo ritto sulle zampe, Asino, Dromedario, Cammello, Elefante da guerra, Bue, Toro, Anatra sull'acqua, Grifone, Satiro che scocca una freccia</a:t>
            </a:r>
            <a:br>
              <a:rPr lang="it-IT" sz="2000" dirty="0" smtClean="0"/>
            </a:br>
            <a:r>
              <a:rPr lang="it-IT" sz="2000" dirty="0" smtClean="0"/>
              <a:t>Leone ferito</a:t>
            </a: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49" y="0"/>
            <a:ext cx="9090903"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69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24744"/>
            <a:ext cx="9144000" cy="5544616"/>
          </a:xfrm>
        </p:spPr>
        <p:txBody>
          <a:bodyPr>
            <a:normAutofit/>
          </a:bodyPr>
          <a:lstStyle/>
          <a:p>
            <a:r>
              <a:rPr lang="it-IT" sz="2000" dirty="0" smtClean="0"/>
              <a:t>Le formelle nel lato Nord - Ovest (dalla numero 17 , </a:t>
            </a:r>
            <a:r>
              <a:rPr lang="it-IT" sz="2000" dirty="0" err="1" smtClean="0"/>
              <a:t>lla</a:t>
            </a:r>
            <a:r>
              <a:rPr lang="it-IT" sz="2000" dirty="0" smtClean="0"/>
              <a:t> numero 36)</a:t>
            </a:r>
            <a:br>
              <a:rPr lang="it-IT" sz="2000" dirty="0" smtClean="0"/>
            </a:br>
            <a:r>
              <a:rPr lang="it-IT" sz="2000" dirty="0"/>
              <a:t/>
            </a:r>
            <a:br>
              <a:rPr lang="it-IT" sz="2000" dirty="0"/>
            </a:br>
            <a:r>
              <a:rPr lang="it-IT" sz="2000" dirty="0" smtClean="0"/>
              <a:t/>
            </a:r>
            <a:br>
              <a:rPr lang="it-IT" sz="2000" dirty="0" smtClean="0"/>
            </a:br>
            <a:r>
              <a:rPr lang="it-IT" sz="2000" dirty="0" smtClean="0"/>
              <a:t>Basilisco, Basilisco, Gallo, Oca, Cane, Centauro in sembianze di donna</a:t>
            </a:r>
            <a:br>
              <a:rPr lang="it-IT" sz="2000" dirty="0" smtClean="0"/>
            </a:br>
            <a:r>
              <a:rPr lang="it-IT" sz="2000" dirty="0" smtClean="0"/>
              <a:t>Idra, Pavonessa, Pavone, Cane alato, Cane alato, Gatto</a:t>
            </a:r>
            <a:br>
              <a:rPr lang="it-IT" sz="2000" dirty="0" smtClean="0"/>
            </a:br>
            <a:r>
              <a:rPr lang="it-IT" sz="2000" dirty="0" smtClean="0"/>
              <a:t>Capro, Ariete, Cane con berretto, Toro, Unicorno volto a destra, Vergine, Unicorno volto a sinistra, Lepre, Cane, Macaco, Sirena, Leonessa ferita, Satiro che scocca una freccia, Idra, Pavonessa, Pavone, Cane alato, Cane alato, Gatto</a:t>
            </a:r>
            <a:endParaRPr lang="it-IT" sz="20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55" y="-32456"/>
            <a:ext cx="9301960" cy="101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06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24744"/>
            <a:ext cx="9036496" cy="5544616"/>
          </a:xfrm>
        </p:spPr>
        <p:txBody>
          <a:bodyPr>
            <a:normAutofit/>
          </a:bodyPr>
          <a:lstStyle/>
          <a:p>
            <a:r>
              <a:rPr lang="it-IT" sz="2000" dirty="0" smtClean="0"/>
              <a:t>Le formelle nel lato Sud - Ovest (dalla numero 37 alla numero 54</a:t>
            </a:r>
            <a:br>
              <a:rPr lang="it-IT" sz="2000" dirty="0" smtClean="0"/>
            </a:br>
            <a:r>
              <a:rPr lang="it-IT" sz="2000" dirty="0" smtClean="0"/>
              <a:t/>
            </a:r>
            <a:br>
              <a:rPr lang="it-IT" sz="2000" dirty="0" smtClean="0"/>
            </a:br>
            <a:r>
              <a:rPr lang="it-IT" sz="2000" dirty="0" smtClean="0"/>
              <a:t>Centauro, Falco, Cavallo volto a destra</a:t>
            </a:r>
            <a:br>
              <a:rPr lang="it-IT" sz="2000" dirty="0" smtClean="0"/>
            </a:br>
            <a:r>
              <a:rPr lang="it-IT" sz="2000" dirty="0" smtClean="0"/>
              <a:t>Cavallo volto a sinistra, Lupo, Iena, Cane marino</a:t>
            </a:r>
            <a:br>
              <a:rPr lang="it-IT" sz="2000" dirty="0" smtClean="0"/>
            </a:br>
            <a:r>
              <a:rPr lang="it-IT" sz="2000" dirty="0" smtClean="0"/>
              <a:t>Cane marino, Gatto marino, Ulisse, Gatto marino, Cavallo marino</a:t>
            </a:r>
            <a:br>
              <a:rPr lang="it-IT" sz="2000" dirty="0" smtClean="0"/>
            </a:br>
            <a:r>
              <a:rPr lang="it-IT" sz="2000" dirty="0" smtClean="0"/>
              <a:t>Falco o altro rapace, Cavallo marino</a:t>
            </a:r>
            <a:br>
              <a:rPr lang="it-IT" sz="2000" dirty="0" smtClean="0"/>
            </a:br>
            <a:r>
              <a:rPr lang="it-IT" sz="2000" dirty="0" smtClean="0"/>
              <a:t>Capriolo ferito, Satiro che scocca una freccia,, Centauro che scocca una freccia</a:t>
            </a:r>
            <a:br>
              <a:rPr lang="it-IT" sz="2000" dirty="0" smtClean="0"/>
            </a:br>
            <a:r>
              <a:rPr lang="it-IT" sz="2000" dirty="0" smtClean="0"/>
              <a:t>Capra, Capriolo Arpia, Testa di leone, Capricorno, Cinghiale</a:t>
            </a:r>
            <a:br>
              <a:rPr lang="it-IT" sz="2000" dirty="0" smtClean="0"/>
            </a:br>
            <a:r>
              <a:rPr lang="it-IT" sz="2000" dirty="0" smtClean="0"/>
              <a:t>Testa di leone, Aquila</a:t>
            </a:r>
            <a:endParaRPr lang="it-IT" sz="20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521" y="0"/>
            <a:ext cx="9653243"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095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fontScale="90000"/>
          </a:bodyPr>
          <a:lstStyle/>
          <a:p>
            <a:endParaRPr lang="it-I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3432"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35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18658"/>
          </a:xfrm>
        </p:spPr>
        <p:txBody>
          <a:bodyPr/>
          <a:lstStyle/>
          <a:p>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2" y="0"/>
            <a:ext cx="9018397"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19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3" y="8150"/>
            <a:ext cx="9261201" cy="572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60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85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Idra a sette teste</a:t>
            </a:r>
            <a:endParaRPr lang="it-IT"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392"/>
            <a:ext cx="9167022"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61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1320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510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78" y="23864"/>
            <a:ext cx="8040160" cy="683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464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416"/>
            <a:ext cx="8151886" cy="684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71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 y="0"/>
            <a:ext cx="9099981"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96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60</Words>
  <Application>Microsoft Office PowerPoint</Application>
  <PresentationFormat>Presentazione su schermo (4:3)</PresentationFormat>
  <Paragraphs>5</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Sirena Formella 40 dello Zooforo</vt:lpstr>
      <vt:lpstr>Presentazione standard di PowerPoint</vt:lpstr>
      <vt:lpstr>Presentazione standard di PowerPoint</vt:lpstr>
      <vt:lpstr>Presentazione standard di PowerPoint</vt:lpstr>
      <vt:lpstr>Idra a sette teste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formelle dello Zooforo nel Battistero di Parma nel lato Nord - Est (dalla numero 2 alla numero 18)  La sequenza delle raffigurazioni è questa:  Cane o Veltro, figura umana, figura umana Asino, Ercole, rosone, rosone, Arpia, Scimmia, Grifone, Testa di uomo, Arpia, Arpia con sembianze maschili, Centauro che scocca una freccia, Cervo ritto sulle zampe, Asino, Dromedario, Cammello, Elefante da guerra, Bue, Toro, Anatra sull'acqua, Grifone, Satiro che scocca una freccia Leone ferito</vt:lpstr>
      <vt:lpstr>Le formelle nel lato Nord - Ovest (dalla numero 17 , lla numero 36)   Basilisco, Basilisco, Gallo, Oca, Cane, Centauro in sembianze di donna Idra, Pavonessa, Pavone, Cane alato, Cane alato, Gatto Capro, Ariete, Cane con berretto, Toro, Unicorno volto a destra, Vergine, Unicorno volto a sinistra, Lepre, Cane, Macaco, Sirena, Leonessa ferita, Satiro che scocca una freccia, Idra, Pavonessa, Pavone, Cane alato, Cane alato, Gatto</vt:lpstr>
      <vt:lpstr>Le formelle nel lato Sud - Ovest (dalla numero 37 alla numero 54  Centauro, Falco, Cavallo volto a destra Cavallo volto a sinistra, Lupo, Iena, Cane marino Cane marino, Gatto marino, Ulisse, Gatto marino, Cavallo marino Falco o altro rapace, Cavallo marino Capriolo ferito, Satiro che scocca una freccia,, Centauro che scocca una freccia Capra, Capriolo Arpia, Testa di leone, Capricorno, Cinghiale Testa di leone, Aquila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Sirena Formella 40 dello Zooforo</dc:title>
  <dc:creator>lenovo</dc:creator>
  <cp:lastModifiedBy>lenovo</cp:lastModifiedBy>
  <cp:revision>9</cp:revision>
  <dcterms:created xsi:type="dcterms:W3CDTF">2020-01-25T08:14:20Z</dcterms:created>
  <dcterms:modified xsi:type="dcterms:W3CDTF">2020-01-25T16:10:17Z</dcterms:modified>
</cp:coreProperties>
</file>