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70" r:id="rId7"/>
    <p:sldId id="272" r:id="rId8"/>
    <p:sldId id="271" r:id="rId9"/>
    <p:sldId id="262" r:id="rId10"/>
    <p:sldId id="269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83" autoAdjust="0"/>
  </p:normalViewPr>
  <p:slideViewPr>
    <p:cSldViewPr>
      <p:cViewPr varScale="1">
        <p:scale>
          <a:sx n="48" d="100"/>
          <a:sy n="48" d="100"/>
        </p:scale>
        <p:origin x="-1252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64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41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537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13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625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88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81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38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382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02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083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34DCD-8332-4CF7-BDB4-255089538936}" type="datetimeFigureOut">
              <a:rPr lang="it-IT" smtClean="0"/>
              <a:t>25/01/2020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784CE-174D-4BD6-9680-2A9BA0D55E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4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Parma, battistero, tre portali:</a:t>
            </a:r>
            <a:br>
              <a:rPr lang="it-IT" sz="2000" dirty="0" smtClean="0"/>
            </a:br>
            <a:r>
              <a:rPr lang="it-IT" sz="2000" dirty="0" smtClean="0"/>
              <a:t>della Vergine, del Redentore, del Battista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" y="0"/>
            <a:ext cx="50613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7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733256"/>
            <a:ext cx="9036496" cy="112474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Leggenda di </a:t>
            </a:r>
            <a:r>
              <a:rPr lang="it-IT" sz="2000" dirty="0" err="1" smtClean="0"/>
              <a:t>Barlaam</a:t>
            </a:r>
            <a:r>
              <a:rPr lang="it-IT" sz="2000" dirty="0" smtClean="0"/>
              <a:t>, principe indiano che su consiglio di un eremita si ritira a vita ascetica ( tradizione buddista )).</a:t>
            </a:r>
            <a:br>
              <a:rPr lang="it-IT" sz="2000" dirty="0" smtClean="0"/>
            </a:br>
            <a:r>
              <a:rPr lang="it-IT" sz="2000" dirty="0" smtClean="0"/>
              <a:t>Brevità della vita minacciata dal demonio,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0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7200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Altare del battistero di Parma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548331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67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6480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Fuga in Egitto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839534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0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360040"/>
          </a:xfrm>
        </p:spPr>
        <p:txBody>
          <a:bodyPr>
            <a:noAutofit/>
          </a:bodyPr>
          <a:lstStyle/>
          <a:p>
            <a:r>
              <a:rPr lang="it-IT" sz="2000" dirty="0" smtClean="0"/>
              <a:t>Presentazione al tempio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73"/>
            <a:ext cx="872152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0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805264"/>
            <a:ext cx="7772400" cy="288032"/>
          </a:xfrm>
        </p:spPr>
        <p:txBody>
          <a:bodyPr>
            <a:noAutofit/>
          </a:bodyPr>
          <a:lstStyle/>
          <a:p>
            <a:r>
              <a:rPr lang="it-IT" sz="2000" dirty="0" smtClean="0"/>
              <a:t>Davide che suona l'arpicordo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7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20" y="0"/>
            <a:ext cx="9159198" cy="686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94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653136"/>
            <a:ext cx="8229600" cy="1440160"/>
          </a:xfrm>
        </p:spPr>
        <p:txBody>
          <a:bodyPr>
            <a:noAutofit/>
          </a:bodyPr>
          <a:lstStyle/>
          <a:p>
            <a:r>
              <a:rPr lang="it-IT" sz="2000" dirty="0" smtClean="0"/>
              <a:t>Le formelle nel lato Nord dello zooforo di Benedetto </a:t>
            </a:r>
            <a:r>
              <a:rPr lang="it-IT" sz="2000" dirty="0" err="1" smtClean="0"/>
              <a:t>Antelami</a:t>
            </a:r>
            <a:r>
              <a:rPr lang="it-IT" sz="2000" dirty="0" smtClean="0"/>
              <a:t> - Ovest (dalla numero 17 alla numero 36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" y="29308"/>
            <a:ext cx="9424373" cy="102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88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805264"/>
            <a:ext cx="8229600" cy="288032"/>
          </a:xfrm>
        </p:spPr>
        <p:txBody>
          <a:bodyPr>
            <a:noAutofit/>
          </a:bodyPr>
          <a:lstStyle/>
          <a:p>
            <a:r>
              <a:rPr lang="it-IT" sz="2000" dirty="0" smtClean="0"/>
              <a:t>La cupola del battistero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773332" cy="582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59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080120"/>
          </a:xfrm>
        </p:spPr>
        <p:txBody>
          <a:bodyPr>
            <a:noAutofit/>
          </a:bodyPr>
          <a:lstStyle/>
          <a:p>
            <a:r>
              <a:rPr lang="it-IT" sz="2000" dirty="0" smtClean="0"/>
              <a:t>Panoramica dei catini del battistero di </a:t>
            </a:r>
            <a:r>
              <a:rPr lang="it-IT" sz="2000" dirty="0" smtClean="0"/>
              <a:t>Parma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4" y="0"/>
            <a:ext cx="9172484" cy="2022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77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576064"/>
          </a:xfrm>
        </p:spPr>
        <p:txBody>
          <a:bodyPr>
            <a:noAutofit/>
          </a:bodyPr>
          <a:lstStyle/>
          <a:p>
            <a:r>
              <a:rPr lang="it-IT" sz="2000" dirty="0" smtClean="0"/>
              <a:t>Adorazione dei Magi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379"/>
            <a:ext cx="7668344" cy="575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4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509120"/>
            <a:ext cx="9036496" cy="2348880"/>
          </a:xfrm>
        </p:spPr>
        <p:txBody>
          <a:bodyPr>
            <a:noAutofit/>
          </a:bodyPr>
          <a:lstStyle/>
          <a:p>
            <a:pPr algn="l"/>
            <a:r>
              <a:rPr lang="it-IT" sz="2000" dirty="0" smtClean="0"/>
              <a:t>Portale della Vergine, la Vergine e adorazione </a:t>
            </a:r>
            <a:r>
              <a:rPr lang="it-IT" sz="2000" dirty="0" smtClean="0"/>
              <a:t>dei </a:t>
            </a:r>
            <a:r>
              <a:rPr lang="it-IT" sz="2000" dirty="0" smtClean="0"/>
              <a:t>Magi. A significare la sua importanza:</a:t>
            </a:r>
            <a:br>
              <a:rPr lang="it-IT" sz="2000" dirty="0" smtClean="0"/>
            </a:br>
            <a:r>
              <a:rPr lang="it-IT" sz="2000" dirty="0" smtClean="0"/>
              <a:t>- </a:t>
            </a:r>
            <a:r>
              <a:rPr lang="it-IT" sz="2000" dirty="0" smtClean="0"/>
              <a:t>Arcangeli Gabriele ( </a:t>
            </a:r>
            <a:r>
              <a:rPr lang="it-IT" sz="2000" dirty="0" err="1" smtClean="0"/>
              <a:t>messagio</a:t>
            </a:r>
            <a:r>
              <a:rPr lang="it-IT" sz="2000" dirty="0" smtClean="0"/>
              <a:t> della venuta ), e Michele ( avvocato  dell’arrivo in paradiso delle anime ).</a:t>
            </a:r>
            <a:br>
              <a:rPr lang="it-IT" sz="2000" dirty="0" smtClean="0"/>
            </a:br>
            <a:r>
              <a:rPr lang="it-IT" sz="2000" dirty="0" smtClean="0"/>
              <a:t>- Davide ed altro </a:t>
            </a:r>
            <a:r>
              <a:rPr lang="it-IT" sz="2000" dirty="0" err="1" smtClean="0"/>
              <a:t>profetta</a:t>
            </a:r>
            <a:r>
              <a:rPr lang="it-IT" sz="2000" dirty="0" smtClean="0"/>
              <a:t> ( portatori della grande </a:t>
            </a:r>
            <a:r>
              <a:rPr lang="it-IT" sz="2000" dirty="0" err="1" smtClean="0"/>
              <a:t>professia</a:t>
            </a:r>
            <a:r>
              <a:rPr lang="it-IT" sz="2000" dirty="0" smtClean="0"/>
              <a:t> messianica ).</a:t>
            </a:r>
            <a:br>
              <a:rPr lang="it-IT" sz="2000" dirty="0" smtClean="0"/>
            </a:br>
            <a:r>
              <a:rPr lang="it-IT" sz="2000" dirty="0" smtClean="0"/>
              <a:t>- Salome e regina di Saba ( i popoli lontani offrono al Re universale )</a:t>
            </a:r>
            <a:br>
              <a:rPr lang="it-IT" sz="2000" dirty="0" smtClean="0"/>
            </a:br>
            <a:r>
              <a:rPr lang="it-IT" sz="2000" dirty="0" smtClean="0"/>
              <a:t>- Sull’architrave la storia di Giovanni Battista: battesimo di Gesù, decapitazione del Battista, pranzo di Erode e Salomè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825485" cy="436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78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6453336"/>
            <a:ext cx="9144000" cy="28803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Portale del Redentore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-10091" y="5229200"/>
            <a:ext cx="9144000" cy="481608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Giudi</a:t>
            </a:r>
            <a:endParaRPr lang="it-IT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1" y="0"/>
            <a:ext cx="9208581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63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10091" y="5085184"/>
            <a:ext cx="9144000" cy="1772816"/>
          </a:xfrm>
        </p:spPr>
        <p:txBody>
          <a:bodyPr>
            <a:normAutofit fontScale="90000"/>
          </a:bodyPr>
          <a:lstStyle/>
          <a:p>
            <a:pPr algn="l"/>
            <a:r>
              <a:rPr lang="it-IT" sz="2000" dirty="0"/>
              <a:t>Giudizio Universale</a:t>
            </a:r>
            <a:br>
              <a:rPr lang="it-IT" sz="2000" dirty="0"/>
            </a:br>
            <a:r>
              <a:rPr lang="it-IT" sz="2000" dirty="0"/>
              <a:t>- opere di misericordia sull’architrave</a:t>
            </a:r>
            <a:br>
              <a:rPr lang="it-IT" sz="2000" dirty="0"/>
            </a:br>
            <a:r>
              <a:rPr lang="it-IT" sz="2000" dirty="0"/>
              <a:t>- manca accenno all’inferno</a:t>
            </a:r>
            <a:br>
              <a:rPr lang="it-IT" sz="2000" dirty="0"/>
            </a:br>
            <a:r>
              <a:rPr lang="it-IT" sz="2000" dirty="0"/>
              <a:t>- a parlare sono gli angeli</a:t>
            </a:r>
            <a:br>
              <a:rPr lang="it-IT" sz="2000" dirty="0"/>
            </a:br>
            <a:r>
              <a:rPr lang="it-IT" sz="2000" dirty="0"/>
              <a:t>- gli angelo portano a Cristo il lenzuolo</a:t>
            </a:r>
            <a:br>
              <a:rPr lang="it-IT" sz="2000" dirty="0"/>
            </a:br>
            <a:r>
              <a:rPr lang="it-IT" sz="2000" dirty="0"/>
              <a:t>- gli angeli portano gli strumenti della Passione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 flipV="1">
            <a:off x="-10091" y="6857999"/>
            <a:ext cx="9144000" cy="45719"/>
          </a:xfrm>
        </p:spPr>
        <p:txBody>
          <a:bodyPr>
            <a:normAutofit fontScale="25000" lnSpcReduction="20000"/>
          </a:bodyPr>
          <a:lstStyle/>
          <a:p>
            <a:r>
              <a:rPr lang="it-IT" sz="2000" dirty="0"/>
              <a:t>Giudizio Universale</a:t>
            </a:r>
            <a:br>
              <a:rPr lang="it-IT" sz="2000" dirty="0"/>
            </a:br>
            <a:r>
              <a:rPr lang="it-IT" sz="2000" dirty="0"/>
              <a:t>- opere di misericordia sull’architrave</a:t>
            </a:r>
            <a:br>
              <a:rPr lang="it-IT" sz="2000" dirty="0"/>
            </a:br>
            <a:r>
              <a:rPr lang="it-IT" sz="2000" dirty="0"/>
              <a:t>- manca accenno all’inferno</a:t>
            </a:r>
            <a:br>
              <a:rPr lang="it-IT" sz="2000" dirty="0"/>
            </a:br>
            <a:r>
              <a:rPr lang="it-IT" sz="2000" dirty="0"/>
              <a:t>- a parlare sono gli angeli</a:t>
            </a:r>
            <a:br>
              <a:rPr lang="it-IT" sz="2000" dirty="0"/>
            </a:br>
            <a:r>
              <a:rPr lang="it-IT" sz="2000" dirty="0"/>
              <a:t>- gli angelo portano a Cristo il lenzuolo</a:t>
            </a:r>
            <a:br>
              <a:rPr lang="it-IT" sz="2000" dirty="0"/>
            </a:br>
            <a:r>
              <a:rPr lang="it-IT" sz="2000" dirty="0"/>
              <a:t>- gli angeli portano gli strumenti della Passione</a:t>
            </a:r>
            <a:endParaRPr lang="it-IT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202"/>
            <a:ext cx="7272113" cy="520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26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Leggenda di </a:t>
            </a:r>
            <a:r>
              <a:rPr lang="it-IT" sz="2000" dirty="0" err="1" smtClean="0"/>
              <a:t>Barlaam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54819" cy="551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74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104</Words>
  <Application>Microsoft Office PowerPoint</Application>
  <PresentationFormat>Presentazione su schermo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Parma, battistero, tre portali: della Vergine, del Redentore, del Battista</vt:lpstr>
      <vt:lpstr>Le formelle nel lato Nord dello zooforo di Benedetto Antelami - Ovest (dalla numero 17 alla numero 36</vt:lpstr>
      <vt:lpstr>La cupola del battistero</vt:lpstr>
      <vt:lpstr>Panoramica dei catini del battistero di Parma</vt:lpstr>
      <vt:lpstr>Adorazione dei Magi</vt:lpstr>
      <vt:lpstr>Portale della Vergine, la Vergine e adorazione dei Magi. A significare la sua importanza: - Arcangeli Gabriele ( messagio della venuta ), e Michele ( avvocato  dell’arrivo in paradiso delle anime ). - Davide ed altro profetta ( portatori della grande professia messianica ). - Salome e regina di Saba ( i popoli lontani offrono al Re universale ) - Sull’architrave la storia di Giovanni Battista: battesimo di Gesù, decapitazione del Battista, pranzo di Erode e Salomè</vt:lpstr>
      <vt:lpstr>Portale del Redentore</vt:lpstr>
      <vt:lpstr>Giudizio Universale - opere di misericordia sull’architrave - manca accenno all’inferno - a parlare sono gli angeli - gli angelo portano a Cristo il lenzuolo - gli angeli portano gli strumenti della Passione</vt:lpstr>
      <vt:lpstr>Leggenda di Barlaam</vt:lpstr>
      <vt:lpstr>Leggenda di Barlaam, principe indiano che su consiglio di un eremita si ritira a vita ascetica ( tradizione buddista )). Brevità della vita minacciata dal demonio,</vt:lpstr>
      <vt:lpstr>Altare del battistero di Parma</vt:lpstr>
      <vt:lpstr>Fuga in Egitto</vt:lpstr>
      <vt:lpstr>Presentazione al tempio</vt:lpstr>
      <vt:lpstr>Davide che suona l'arpicordo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2020-01-24T15:29:05Z</dcterms:created>
  <dcterms:modified xsi:type="dcterms:W3CDTF">2020-01-25T10:58:51Z</dcterms:modified>
</cp:coreProperties>
</file>