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 id="258" r:id="rId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852" y="-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D074584-289E-4E47-B13B-C319079D9E20}" type="datetimeFigureOut">
              <a:rPr lang="it-IT" smtClean="0"/>
              <a:t>27/02/2020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C344473-B617-43C0-935C-66AF9E4A050D}" type="slidenum">
              <a:rPr lang="it-IT" smtClean="0"/>
              <a:t>‹N›</a:t>
            </a:fld>
            <a:endParaRPr lang="it-IT"/>
          </a:p>
        </p:txBody>
      </p:sp>
    </p:spTree>
    <p:extLst>
      <p:ext uri="{BB962C8B-B14F-4D97-AF65-F5344CB8AC3E}">
        <p14:creationId xmlns:p14="http://schemas.microsoft.com/office/powerpoint/2010/main" val="588026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D074584-289E-4E47-B13B-C319079D9E20}" type="datetimeFigureOut">
              <a:rPr lang="it-IT" smtClean="0"/>
              <a:t>27/02/2020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C344473-B617-43C0-935C-66AF9E4A050D}" type="slidenum">
              <a:rPr lang="it-IT" smtClean="0"/>
              <a:t>‹N›</a:t>
            </a:fld>
            <a:endParaRPr lang="it-IT"/>
          </a:p>
        </p:txBody>
      </p:sp>
    </p:spTree>
    <p:extLst>
      <p:ext uri="{BB962C8B-B14F-4D97-AF65-F5344CB8AC3E}">
        <p14:creationId xmlns:p14="http://schemas.microsoft.com/office/powerpoint/2010/main" val="798831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D074584-289E-4E47-B13B-C319079D9E20}" type="datetimeFigureOut">
              <a:rPr lang="it-IT" smtClean="0"/>
              <a:t>27/02/2020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C344473-B617-43C0-935C-66AF9E4A050D}" type="slidenum">
              <a:rPr lang="it-IT" smtClean="0"/>
              <a:t>‹N›</a:t>
            </a:fld>
            <a:endParaRPr lang="it-IT"/>
          </a:p>
        </p:txBody>
      </p:sp>
    </p:spTree>
    <p:extLst>
      <p:ext uri="{BB962C8B-B14F-4D97-AF65-F5344CB8AC3E}">
        <p14:creationId xmlns:p14="http://schemas.microsoft.com/office/powerpoint/2010/main" val="4103768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D074584-289E-4E47-B13B-C319079D9E20}" type="datetimeFigureOut">
              <a:rPr lang="it-IT" smtClean="0"/>
              <a:t>27/02/2020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C344473-B617-43C0-935C-66AF9E4A050D}" type="slidenum">
              <a:rPr lang="it-IT" smtClean="0"/>
              <a:t>‹N›</a:t>
            </a:fld>
            <a:endParaRPr lang="it-IT"/>
          </a:p>
        </p:txBody>
      </p:sp>
    </p:spTree>
    <p:extLst>
      <p:ext uri="{BB962C8B-B14F-4D97-AF65-F5344CB8AC3E}">
        <p14:creationId xmlns:p14="http://schemas.microsoft.com/office/powerpoint/2010/main" val="4089683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D074584-289E-4E47-B13B-C319079D9E20}" type="datetimeFigureOut">
              <a:rPr lang="it-IT" smtClean="0"/>
              <a:t>27/02/2020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C344473-B617-43C0-935C-66AF9E4A050D}" type="slidenum">
              <a:rPr lang="it-IT" smtClean="0"/>
              <a:t>‹N›</a:t>
            </a:fld>
            <a:endParaRPr lang="it-IT"/>
          </a:p>
        </p:txBody>
      </p:sp>
    </p:spTree>
    <p:extLst>
      <p:ext uri="{BB962C8B-B14F-4D97-AF65-F5344CB8AC3E}">
        <p14:creationId xmlns:p14="http://schemas.microsoft.com/office/powerpoint/2010/main" val="3761741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D074584-289E-4E47-B13B-C319079D9E20}" type="datetimeFigureOut">
              <a:rPr lang="it-IT" smtClean="0"/>
              <a:t>27/02/2020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C344473-B617-43C0-935C-66AF9E4A050D}" type="slidenum">
              <a:rPr lang="it-IT" smtClean="0"/>
              <a:t>‹N›</a:t>
            </a:fld>
            <a:endParaRPr lang="it-IT"/>
          </a:p>
        </p:txBody>
      </p:sp>
    </p:spTree>
    <p:extLst>
      <p:ext uri="{BB962C8B-B14F-4D97-AF65-F5344CB8AC3E}">
        <p14:creationId xmlns:p14="http://schemas.microsoft.com/office/powerpoint/2010/main" val="1056264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D074584-289E-4E47-B13B-C319079D9E20}" type="datetimeFigureOut">
              <a:rPr lang="it-IT" smtClean="0"/>
              <a:t>27/02/2020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C344473-B617-43C0-935C-66AF9E4A050D}" type="slidenum">
              <a:rPr lang="it-IT" smtClean="0"/>
              <a:t>‹N›</a:t>
            </a:fld>
            <a:endParaRPr lang="it-IT"/>
          </a:p>
        </p:txBody>
      </p:sp>
    </p:spTree>
    <p:extLst>
      <p:ext uri="{BB962C8B-B14F-4D97-AF65-F5344CB8AC3E}">
        <p14:creationId xmlns:p14="http://schemas.microsoft.com/office/powerpoint/2010/main" val="2341977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D074584-289E-4E47-B13B-C319079D9E20}" type="datetimeFigureOut">
              <a:rPr lang="it-IT" smtClean="0"/>
              <a:t>27/02/2020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C344473-B617-43C0-935C-66AF9E4A050D}" type="slidenum">
              <a:rPr lang="it-IT" smtClean="0"/>
              <a:t>‹N›</a:t>
            </a:fld>
            <a:endParaRPr lang="it-IT"/>
          </a:p>
        </p:txBody>
      </p:sp>
    </p:spTree>
    <p:extLst>
      <p:ext uri="{BB962C8B-B14F-4D97-AF65-F5344CB8AC3E}">
        <p14:creationId xmlns:p14="http://schemas.microsoft.com/office/powerpoint/2010/main" val="4141770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D074584-289E-4E47-B13B-C319079D9E20}" type="datetimeFigureOut">
              <a:rPr lang="it-IT" smtClean="0"/>
              <a:t>27/02/2020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C344473-B617-43C0-935C-66AF9E4A050D}" type="slidenum">
              <a:rPr lang="it-IT" smtClean="0"/>
              <a:t>‹N›</a:t>
            </a:fld>
            <a:endParaRPr lang="it-IT"/>
          </a:p>
        </p:txBody>
      </p:sp>
    </p:spTree>
    <p:extLst>
      <p:ext uri="{BB962C8B-B14F-4D97-AF65-F5344CB8AC3E}">
        <p14:creationId xmlns:p14="http://schemas.microsoft.com/office/powerpoint/2010/main" val="758566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D074584-289E-4E47-B13B-C319079D9E20}" type="datetimeFigureOut">
              <a:rPr lang="it-IT" smtClean="0"/>
              <a:t>27/02/2020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C344473-B617-43C0-935C-66AF9E4A050D}" type="slidenum">
              <a:rPr lang="it-IT" smtClean="0"/>
              <a:t>‹N›</a:t>
            </a:fld>
            <a:endParaRPr lang="it-IT"/>
          </a:p>
        </p:txBody>
      </p:sp>
    </p:spTree>
    <p:extLst>
      <p:ext uri="{BB962C8B-B14F-4D97-AF65-F5344CB8AC3E}">
        <p14:creationId xmlns:p14="http://schemas.microsoft.com/office/powerpoint/2010/main" val="112080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D074584-289E-4E47-B13B-C319079D9E20}" type="datetimeFigureOut">
              <a:rPr lang="it-IT" smtClean="0"/>
              <a:t>27/02/2020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C344473-B617-43C0-935C-66AF9E4A050D}" type="slidenum">
              <a:rPr lang="it-IT" smtClean="0"/>
              <a:t>‹N›</a:t>
            </a:fld>
            <a:endParaRPr lang="it-IT"/>
          </a:p>
        </p:txBody>
      </p:sp>
    </p:spTree>
    <p:extLst>
      <p:ext uri="{BB962C8B-B14F-4D97-AF65-F5344CB8AC3E}">
        <p14:creationId xmlns:p14="http://schemas.microsoft.com/office/powerpoint/2010/main" val="3017205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074584-289E-4E47-B13B-C319079D9E20}" type="datetimeFigureOut">
              <a:rPr lang="it-IT" smtClean="0"/>
              <a:t>27/02/2020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344473-B617-43C0-935C-66AF9E4A050D}" type="slidenum">
              <a:rPr lang="it-IT" smtClean="0"/>
              <a:t>‹N›</a:t>
            </a:fld>
            <a:endParaRPr lang="it-IT"/>
          </a:p>
        </p:txBody>
      </p:sp>
    </p:spTree>
    <p:extLst>
      <p:ext uri="{BB962C8B-B14F-4D97-AF65-F5344CB8AC3E}">
        <p14:creationId xmlns:p14="http://schemas.microsoft.com/office/powerpoint/2010/main" val="1868178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450506"/>
          </a:xfrm>
        </p:spPr>
        <p:txBody>
          <a:bodyPr>
            <a:normAutofit/>
          </a:bodyPr>
          <a:lstStyle/>
          <a:p>
            <a:r>
              <a:rPr lang="it-IT" sz="2000" dirty="0" smtClean="0"/>
              <a:t>Gli affreschi della volta della Chiesa di S. Bartolomeo di Bergamo</a:t>
            </a:r>
            <a:br>
              <a:rPr lang="it-IT" sz="2000" dirty="0" smtClean="0"/>
            </a:br>
            <a:r>
              <a:rPr lang="it-IT" sz="2000" dirty="0" smtClean="0"/>
              <a:t>Padri Domenicani</a:t>
            </a:r>
            <a:br>
              <a:rPr lang="it-IT" sz="2000" dirty="0" smtClean="0"/>
            </a:br>
            <a:r>
              <a:rPr lang="it-IT" sz="2000" dirty="0" smtClean="0"/>
              <a:t>La pregiata decorazione della volta della chiesa venne affidata a Mattia </a:t>
            </a:r>
            <a:r>
              <a:rPr lang="it-IT" sz="2000" dirty="0" err="1" smtClean="0"/>
              <a:t>Bortoloni</a:t>
            </a:r>
            <a:r>
              <a:rPr lang="it-IT" sz="2000" dirty="0" smtClean="0"/>
              <a:t>. Cominciati i lavori nel 1749 ed eseguite le volte del coro e del presbiterio con i due affreschi illustranti «il Sacrificio di Isacco» e «la Gloria del SS. Sacramento», essi vennero interrotti per la morte del </a:t>
            </a:r>
            <a:r>
              <a:rPr lang="it-IT" sz="2000" dirty="0" err="1" smtClean="0"/>
              <a:t>Bortoloni</a:t>
            </a:r>
            <a:r>
              <a:rPr lang="it-IT" sz="2000" dirty="0" smtClean="0"/>
              <a:t>. La volta della navata fu dipinta dal bellunese Gaspare </a:t>
            </a:r>
            <a:r>
              <a:rPr lang="it-IT" sz="2000" dirty="0" err="1" smtClean="0"/>
              <a:t>Diziani</a:t>
            </a:r>
            <a:r>
              <a:rPr lang="it-IT" sz="2000" dirty="0" smtClean="0"/>
              <a:t> nel 1751. Essa rappresenta il «Cielo Domenicano». Opera grandiosa, essa contiene la rappresentazione simbolica dei quattro continenti raggiunti dalla predicazione dei domenicani. Più su, santi, beati e pontefici domenicani, fra i quali S. Domenico. Più in alto ancora, Maria Vergine e, al culmine, la SS. Trinità.</a:t>
            </a:r>
            <a:endParaRPr lang="it-IT" sz="2000" dirty="0"/>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3943373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endParaRPr lang="it-IT" altLang="it-IT"/>
          </a:p>
        </p:txBody>
      </p:sp>
      <p:sp>
        <p:nvSpPr>
          <p:cNvPr id="28675" name="Rectangle 3"/>
          <p:cNvSpPr>
            <a:spLocks noGrp="1" noChangeArrowheads="1"/>
          </p:cNvSpPr>
          <p:nvPr>
            <p:ph type="body" idx="1"/>
          </p:nvPr>
        </p:nvSpPr>
        <p:spPr/>
        <p:txBody>
          <a:bodyPr/>
          <a:lstStyle/>
          <a:p>
            <a:endParaRPr lang="it-IT" altLang="it-IT"/>
          </a:p>
        </p:txBody>
      </p:sp>
      <p:pic>
        <p:nvPicPr>
          <p:cNvPr id="28676" name="Picture 4" descr="C:\Documents and Settings\padre\Documenti\BM2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106863" cy="6858000"/>
          </a:xfrm>
          <a:prstGeom prst="rect">
            <a:avLst/>
          </a:prstGeom>
          <a:noFill/>
          <a:extLst>
            <a:ext uri="{909E8E84-426E-40DD-AFC4-6F175D3DCCD1}">
              <a14:hiddenFill xmlns:a14="http://schemas.microsoft.com/office/drawing/2010/main">
                <a:solidFill>
                  <a:srgbClr val="FFFFFF"/>
                </a:solidFill>
              </a14:hiddenFill>
            </a:ext>
          </a:extLst>
        </p:spPr>
      </p:pic>
      <p:sp>
        <p:nvSpPr>
          <p:cNvPr id="28677" name="Text Box 5"/>
          <p:cNvSpPr txBox="1">
            <a:spLocks noChangeArrowheads="1"/>
          </p:cNvSpPr>
          <p:nvPr/>
        </p:nvSpPr>
        <p:spPr bwMode="auto">
          <a:xfrm>
            <a:off x="4267200" y="4419600"/>
            <a:ext cx="487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a:solidFill>
                  <a:prstClr val="black"/>
                </a:solidFill>
              </a:rPr>
              <a:t>Gloria del Santissimo Sacramento</a:t>
            </a:r>
          </a:p>
        </p:txBody>
      </p:sp>
    </p:spTree>
    <p:extLst>
      <p:ext uri="{BB962C8B-B14F-4D97-AF65-F5344CB8AC3E}">
        <p14:creationId xmlns:p14="http://schemas.microsoft.com/office/powerpoint/2010/main" val="900295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endParaRPr lang="it-IT" altLang="it-IT"/>
          </a:p>
        </p:txBody>
      </p:sp>
      <p:sp>
        <p:nvSpPr>
          <p:cNvPr id="29699" name="Rectangle 3"/>
          <p:cNvSpPr>
            <a:spLocks noGrp="1" noChangeArrowheads="1"/>
          </p:cNvSpPr>
          <p:nvPr>
            <p:ph type="body" idx="1"/>
          </p:nvPr>
        </p:nvSpPr>
        <p:spPr/>
        <p:txBody>
          <a:bodyPr/>
          <a:lstStyle/>
          <a:p>
            <a:endParaRPr lang="it-IT" altLang="it-IT"/>
          </a:p>
        </p:txBody>
      </p:sp>
      <p:pic>
        <p:nvPicPr>
          <p:cNvPr id="29700" name="Picture 4" descr="C:\Documents and Settings\padre\Documenti\BM2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300788" cy="6858000"/>
          </a:xfrm>
          <a:prstGeom prst="rect">
            <a:avLst/>
          </a:prstGeom>
          <a:noFill/>
          <a:extLst>
            <a:ext uri="{909E8E84-426E-40DD-AFC4-6F175D3DCCD1}">
              <a14:hiddenFill xmlns:a14="http://schemas.microsoft.com/office/drawing/2010/main">
                <a:solidFill>
                  <a:srgbClr val="FFFFFF"/>
                </a:solidFill>
              </a14:hiddenFill>
            </a:ext>
          </a:extLst>
        </p:spPr>
      </p:pic>
      <p:sp>
        <p:nvSpPr>
          <p:cNvPr id="29701" name="Text Box 5"/>
          <p:cNvSpPr txBox="1">
            <a:spLocks noChangeArrowheads="1"/>
          </p:cNvSpPr>
          <p:nvPr/>
        </p:nvSpPr>
        <p:spPr bwMode="auto">
          <a:xfrm>
            <a:off x="6477000" y="2971800"/>
            <a:ext cx="26670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a:solidFill>
                  <a:prstClr val="black"/>
                </a:solidFill>
              </a:rPr>
              <a:t>Glorificazione del Santissimo Sacramento</a:t>
            </a:r>
          </a:p>
        </p:txBody>
      </p:sp>
    </p:spTree>
    <p:extLst>
      <p:ext uri="{BB962C8B-B14F-4D97-AF65-F5344CB8AC3E}">
        <p14:creationId xmlns:p14="http://schemas.microsoft.com/office/powerpoint/2010/main" val="2497632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20</Words>
  <Application>Microsoft Office PowerPoint</Application>
  <PresentationFormat>Presentazione su schermo (4:3)</PresentationFormat>
  <Paragraphs>3</Paragraphs>
  <Slides>3</Slides>
  <Notes>0</Notes>
  <HiddenSlides>0</HiddenSlides>
  <MMClips>0</MMClips>
  <ScaleCrop>false</ScaleCrop>
  <HeadingPairs>
    <vt:vector size="4" baseType="variant">
      <vt:variant>
        <vt:lpstr>Tema</vt:lpstr>
      </vt:variant>
      <vt:variant>
        <vt:i4>1</vt:i4>
      </vt:variant>
      <vt:variant>
        <vt:lpstr>Titoli diapositive</vt:lpstr>
      </vt:variant>
      <vt:variant>
        <vt:i4>3</vt:i4>
      </vt:variant>
    </vt:vector>
  </HeadingPairs>
  <TitlesOfParts>
    <vt:vector size="4" baseType="lpstr">
      <vt:lpstr>Tema di Office</vt:lpstr>
      <vt:lpstr>Gli affreschi della volta della Chiesa di S. Bartolomeo di Bergamo Padri Domenicani La pregiata decorazione della volta della chiesa venne affidata a Mattia Bortoloni. Cominciati i lavori nel 1749 ed eseguite le volte del coro e del presbiterio con i due affreschi illustranti «il Sacrificio di Isacco» e «la Gloria del SS. Sacramento», essi vennero interrotti per la morte del Bortoloni. La volta della navata fu dipinta dal bellunese Gaspare Diziani nel 1751. Essa rappresenta il «Cielo Domenicano». Opera grandiosa, essa contiene la rappresentazione simbolica dei quattro continenti raggiunti dalla predicazione dei domenicani. Più su, santi, beati e pontefici domenicani, fra i quali S. Domenico. Più in alto ancora, Maria Vergine e, al culmine, la SS. Trinità.</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lenovo</dc:creator>
  <cp:lastModifiedBy>lenovo</cp:lastModifiedBy>
  <cp:revision>2</cp:revision>
  <dcterms:created xsi:type="dcterms:W3CDTF">2020-02-27T08:14:12Z</dcterms:created>
  <dcterms:modified xsi:type="dcterms:W3CDTF">2020-02-27T08:19:52Z</dcterms:modified>
</cp:coreProperties>
</file>