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57" r:id="rId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80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9BB2-C94E-4F4F-950F-18FCCB3A88C5}" type="datetimeFigureOut">
              <a:rPr lang="it-IT" smtClean="0"/>
              <a:t>23/03/2017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4A5DF-DC44-497D-9F44-E2F4916600E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5314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9BB2-C94E-4F4F-950F-18FCCB3A88C5}" type="datetimeFigureOut">
              <a:rPr lang="it-IT" smtClean="0"/>
              <a:t>23/03/2017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4A5DF-DC44-497D-9F44-E2F4916600E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15488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9BB2-C94E-4F4F-950F-18FCCB3A88C5}" type="datetimeFigureOut">
              <a:rPr lang="it-IT" smtClean="0"/>
              <a:t>23/03/2017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4A5DF-DC44-497D-9F44-E2F4916600E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743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9BB2-C94E-4F4F-950F-18FCCB3A88C5}" type="datetimeFigureOut">
              <a:rPr lang="it-IT" smtClean="0"/>
              <a:t>23/03/2017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4A5DF-DC44-497D-9F44-E2F4916600E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75496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9BB2-C94E-4F4F-950F-18FCCB3A88C5}" type="datetimeFigureOut">
              <a:rPr lang="it-IT" smtClean="0"/>
              <a:t>23/03/2017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4A5DF-DC44-497D-9F44-E2F4916600E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2259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9BB2-C94E-4F4F-950F-18FCCB3A88C5}" type="datetimeFigureOut">
              <a:rPr lang="it-IT" smtClean="0"/>
              <a:t>23/03/2017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4A5DF-DC44-497D-9F44-E2F4916600E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7559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9BB2-C94E-4F4F-950F-18FCCB3A88C5}" type="datetimeFigureOut">
              <a:rPr lang="it-IT" smtClean="0"/>
              <a:t>23/03/2017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4A5DF-DC44-497D-9F44-E2F4916600E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48299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9BB2-C94E-4F4F-950F-18FCCB3A88C5}" type="datetimeFigureOut">
              <a:rPr lang="it-IT" smtClean="0"/>
              <a:t>23/03/2017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4A5DF-DC44-497D-9F44-E2F4916600E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93456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9BB2-C94E-4F4F-950F-18FCCB3A88C5}" type="datetimeFigureOut">
              <a:rPr lang="it-IT" smtClean="0"/>
              <a:t>23/03/2017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4A5DF-DC44-497D-9F44-E2F4916600E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7614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9BB2-C94E-4F4F-950F-18FCCB3A88C5}" type="datetimeFigureOut">
              <a:rPr lang="it-IT" smtClean="0"/>
              <a:t>23/03/2017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4A5DF-DC44-497D-9F44-E2F4916600E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4482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9BB2-C94E-4F4F-950F-18FCCB3A88C5}" type="datetimeFigureOut">
              <a:rPr lang="it-IT" smtClean="0"/>
              <a:t>23/03/2017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4A5DF-DC44-497D-9F44-E2F4916600E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36353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A09BB2-C94E-4F4F-950F-18FCCB3A88C5}" type="datetimeFigureOut">
              <a:rPr lang="it-IT" smtClean="0"/>
              <a:t>23/03/2017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F4A5DF-DC44-497D-9F44-E2F4916600E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50362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6165304"/>
            <a:ext cx="7772400" cy="692696"/>
          </a:xfrm>
        </p:spPr>
        <p:txBody>
          <a:bodyPr>
            <a:normAutofit/>
          </a:bodyPr>
          <a:lstStyle/>
          <a:p>
            <a:r>
              <a:rPr lang="it-IT" sz="2000" dirty="0" smtClean="0"/>
              <a:t>Ferrara, Chiesa di San Domenico</a:t>
            </a:r>
            <a:endParaRPr lang="it-IT" sz="20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0"/>
            <a:ext cx="7258509" cy="630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583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427984" y="274638"/>
            <a:ext cx="4258816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Miracolo di San Vincenzo </a:t>
            </a:r>
            <a:r>
              <a:rPr lang="it-IT" sz="2000" dirty="0" err="1" smtClean="0"/>
              <a:t>Ferrer</a:t>
            </a:r>
            <a:r>
              <a:rPr lang="it-IT" sz="2000" dirty="0" smtClean="0"/>
              <a:t>, </a:t>
            </a:r>
            <a:r>
              <a:rPr lang="it-IT" sz="2000" dirty="0" smtClean="0"/>
              <a:t>Ferrara, Chiesa di San Domenico</a:t>
            </a:r>
            <a:endParaRPr lang="it-IT" sz="2000" dirty="0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174839" cy="6858000"/>
          </a:xfrm>
        </p:spPr>
      </p:pic>
    </p:spTree>
    <p:extLst>
      <p:ext uri="{BB962C8B-B14F-4D97-AF65-F5344CB8AC3E}">
        <p14:creationId xmlns:p14="http://schemas.microsoft.com/office/powerpoint/2010/main" val="2862750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6237312"/>
            <a:ext cx="8686800" cy="620688"/>
          </a:xfrm>
        </p:spPr>
        <p:txBody>
          <a:bodyPr>
            <a:normAutofit/>
          </a:bodyPr>
          <a:lstStyle/>
          <a:p>
            <a:r>
              <a:rPr lang="it-IT" sz="2000" dirty="0" smtClean="0"/>
              <a:t>Ferrara, Cattedrale di San Giorgio martire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0"/>
            <a:ext cx="8618935" cy="6381328"/>
          </a:xfrm>
        </p:spPr>
      </p:pic>
    </p:spTree>
    <p:extLst>
      <p:ext uri="{BB962C8B-B14F-4D97-AF65-F5344CB8AC3E}">
        <p14:creationId xmlns:p14="http://schemas.microsoft.com/office/powerpoint/2010/main" val="1051005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860032" y="274638"/>
            <a:ext cx="3826768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Miracolo di San Tommaso d’Aquino, Ferrara, Chiesa cattedrale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24" y="-99392"/>
            <a:ext cx="4231995" cy="6840760"/>
          </a:xfrm>
        </p:spPr>
      </p:pic>
    </p:spTree>
    <p:extLst>
      <p:ext uri="{BB962C8B-B14F-4D97-AF65-F5344CB8AC3E}">
        <p14:creationId xmlns:p14="http://schemas.microsoft.com/office/powerpoint/2010/main" val="4090293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35</Words>
  <Application>Microsoft Office PowerPoint</Application>
  <PresentationFormat>Presentazione su schermo (4:3)</PresentationFormat>
  <Paragraphs>4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5" baseType="lpstr">
      <vt:lpstr>Tema di Office</vt:lpstr>
      <vt:lpstr>Ferrara, Chiesa di San Domenico</vt:lpstr>
      <vt:lpstr>Miracolo di San Vincenzo Ferrer, Ferrara, Chiesa di San Domenico</vt:lpstr>
      <vt:lpstr>Ferrara, Cattedrale di San Giorgio martire</vt:lpstr>
      <vt:lpstr>Miracolo di San Tommaso d’Aquino, Ferrara, Chiesa cattedrale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lenovo</dc:creator>
  <cp:lastModifiedBy>lenovo</cp:lastModifiedBy>
  <cp:revision>3</cp:revision>
  <dcterms:created xsi:type="dcterms:W3CDTF">2017-03-23T12:31:40Z</dcterms:created>
  <dcterms:modified xsi:type="dcterms:W3CDTF">2017-03-23T14:01:16Z</dcterms:modified>
</cp:coreProperties>
</file>