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020B-673F-4D24-89AF-A43BBDDCD1B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F412-FD7C-4BD1-A5BC-1B12FC6F0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20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020B-673F-4D24-89AF-A43BBDDCD1B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F412-FD7C-4BD1-A5BC-1B12FC6F0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49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020B-673F-4D24-89AF-A43BBDDCD1B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F412-FD7C-4BD1-A5BC-1B12FC6F0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00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020B-673F-4D24-89AF-A43BBDDCD1B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F412-FD7C-4BD1-A5BC-1B12FC6F0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75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020B-673F-4D24-89AF-A43BBDDCD1B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F412-FD7C-4BD1-A5BC-1B12FC6F0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66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020B-673F-4D24-89AF-A43BBDDCD1B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F412-FD7C-4BD1-A5BC-1B12FC6F0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34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020B-673F-4D24-89AF-A43BBDDCD1B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F412-FD7C-4BD1-A5BC-1B12FC6F0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5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020B-673F-4D24-89AF-A43BBDDCD1B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F412-FD7C-4BD1-A5BC-1B12FC6F0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58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020B-673F-4D24-89AF-A43BBDDCD1B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F412-FD7C-4BD1-A5BC-1B12FC6F0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02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020B-673F-4D24-89AF-A43BBDDCD1B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F412-FD7C-4BD1-A5BC-1B12FC6F0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47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020B-673F-4D24-89AF-A43BBDDCD1B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F412-FD7C-4BD1-A5BC-1B12FC6F0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15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C020B-673F-4D24-89AF-A43BBDDCD1B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CF412-FD7C-4BD1-A5BC-1B12FC6F0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03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237" cy="5877272"/>
          </a:xfrm>
        </p:spPr>
      </p:pic>
    </p:spTree>
    <p:extLst>
      <p:ext uri="{BB962C8B-B14F-4D97-AF65-F5344CB8AC3E}">
        <p14:creationId xmlns:p14="http://schemas.microsoft.com/office/powerpoint/2010/main" val="1217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Villa Cornaro, Piombino Dese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" y="0"/>
            <a:ext cx="8341620" cy="5445224"/>
          </a:xfrm>
        </p:spPr>
      </p:pic>
    </p:spTree>
    <p:extLst>
      <p:ext uri="{BB962C8B-B14F-4D97-AF65-F5344CB8AC3E}">
        <p14:creationId xmlns:p14="http://schemas.microsoft.com/office/powerpoint/2010/main" val="3514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52839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Cristo caccia  mercanti dal tempio, , Piombino Dese, Villa Cornaro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4" y="0"/>
            <a:ext cx="5283660" cy="6845497"/>
          </a:xfrm>
        </p:spPr>
      </p:pic>
    </p:spTree>
    <p:extLst>
      <p:ext uri="{BB962C8B-B14F-4D97-AF65-F5344CB8AC3E}">
        <p14:creationId xmlns:p14="http://schemas.microsoft.com/office/powerpoint/2010/main" val="8357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Traversata del mar Rosso, Piombino Dese, Villa Cornaro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657594" cy="6381328"/>
          </a:xfrm>
        </p:spPr>
      </p:pic>
    </p:spTree>
    <p:extLst>
      <p:ext uri="{BB962C8B-B14F-4D97-AF65-F5344CB8AC3E}">
        <p14:creationId xmlns:p14="http://schemas.microsoft.com/office/powerpoint/2010/main" val="42478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Davide fa offerte davanti all’Arca e benedice il popolo, Piombino Dese, Villa </a:t>
            </a:r>
            <a:r>
              <a:rPr lang="it-IT" sz="2000" dirty="0" err="1" smtClean="0"/>
              <a:t>Cormaro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-99392"/>
            <a:ext cx="9511913" cy="5472608"/>
          </a:xfrm>
        </p:spPr>
      </p:pic>
    </p:spTree>
    <p:extLst>
      <p:ext uri="{BB962C8B-B14F-4D97-AF65-F5344CB8AC3E}">
        <p14:creationId xmlns:p14="http://schemas.microsoft.com/office/powerpoint/2010/main" val="10042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Presentazione su schermo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Villa Cornaro, Piombino Dese</vt:lpstr>
      <vt:lpstr>Cristo caccia  mercanti dal tempio, , Piombino Dese, Villa Cornaro</vt:lpstr>
      <vt:lpstr>Traversata del mar Rosso, Piombino Dese, Villa Cornaro</vt:lpstr>
      <vt:lpstr>Davide fa offerte davanti all’Arca e benedice il popolo, Piombino Dese, Villa Cormaro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2017-03-21T20:35:38Z</dcterms:created>
  <dcterms:modified xsi:type="dcterms:W3CDTF">2017-03-21T20:36:29Z</dcterms:modified>
</cp:coreProperties>
</file>