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315-C088-47D8-B092-73B72A435760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1193-AB27-4184-B6F0-0086C31DF1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17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315-C088-47D8-B092-73B72A435760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1193-AB27-4184-B6F0-0086C31DF1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2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315-C088-47D8-B092-73B72A435760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1193-AB27-4184-B6F0-0086C31DF1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86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315-C088-47D8-B092-73B72A435760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1193-AB27-4184-B6F0-0086C31DF1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6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315-C088-47D8-B092-73B72A435760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1193-AB27-4184-B6F0-0086C31DF1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67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315-C088-47D8-B092-73B72A435760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1193-AB27-4184-B6F0-0086C31DF1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00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315-C088-47D8-B092-73B72A435760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1193-AB27-4184-B6F0-0086C31DF1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47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315-C088-47D8-B092-73B72A435760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1193-AB27-4184-B6F0-0086C31DF1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17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315-C088-47D8-B092-73B72A435760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1193-AB27-4184-B6F0-0086C31DF1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89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315-C088-47D8-B092-73B72A435760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1193-AB27-4184-B6F0-0086C31DF1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80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315-C088-47D8-B092-73B72A435760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1193-AB27-4184-B6F0-0086C31DF1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65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6315-C088-47D8-B092-73B72A435760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1193-AB27-4184-B6F0-0086C31DF1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66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237" cy="5877272"/>
          </a:xfrm>
        </p:spPr>
      </p:pic>
    </p:spTree>
    <p:extLst>
      <p:ext uri="{BB962C8B-B14F-4D97-AF65-F5344CB8AC3E}">
        <p14:creationId xmlns:p14="http://schemas.microsoft.com/office/powerpoint/2010/main" val="17854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Preganziol, Villa </a:t>
            </a:r>
            <a:r>
              <a:rPr lang="it-IT" sz="2000" dirty="0" err="1" smtClean="0"/>
              <a:t>Albrizzi</a:t>
            </a:r>
            <a:r>
              <a:rPr lang="it-IT" sz="2000" dirty="0" smtClean="0"/>
              <a:t> Franchetti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2450"/>
            <a:ext cx="7928786" cy="6237312"/>
          </a:xfrm>
        </p:spPr>
      </p:pic>
    </p:spTree>
    <p:extLst>
      <p:ext uri="{BB962C8B-B14F-4D97-AF65-F5344CB8AC3E}">
        <p14:creationId xmlns:p14="http://schemas.microsoft.com/office/powerpoint/2010/main" val="9158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Corsa sulla biga, Preganziol, Villa </a:t>
            </a:r>
            <a:r>
              <a:rPr lang="it-IT" sz="2000" dirty="0" err="1" smtClean="0"/>
              <a:t>Albrizzi</a:t>
            </a:r>
            <a:r>
              <a:rPr lang="it-IT" sz="2000" dirty="0" smtClean="0"/>
              <a:t> Franchetti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67739" cy="6858000"/>
          </a:xfrm>
        </p:spPr>
      </p:pic>
    </p:spTree>
    <p:extLst>
      <p:ext uri="{BB962C8B-B14F-4D97-AF65-F5344CB8AC3E}">
        <p14:creationId xmlns:p14="http://schemas.microsoft.com/office/powerpoint/2010/main" val="766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81642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Caccia al cervo, Preganziol, Villa </a:t>
            </a:r>
            <a:r>
              <a:rPr lang="it-IT" sz="2000" dirty="0" err="1" smtClean="0"/>
              <a:t>Albrizzi</a:t>
            </a:r>
            <a:r>
              <a:rPr lang="it-IT" sz="2000" dirty="0" smtClean="0"/>
              <a:t> Franchetti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6"/>
            <a:ext cx="5012091" cy="6822014"/>
          </a:xfrm>
        </p:spPr>
      </p:pic>
    </p:spTree>
    <p:extLst>
      <p:ext uri="{BB962C8B-B14F-4D97-AF65-F5344CB8AC3E}">
        <p14:creationId xmlns:p14="http://schemas.microsoft.com/office/powerpoint/2010/main" val="7736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</Words>
  <Application>Microsoft Office PowerPoint</Application>
  <PresentationFormat>Presentazione su schermo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Preganziol, Villa Albrizzi Franchetti</vt:lpstr>
      <vt:lpstr>Corsa sulla biga, Preganziol, Villa Albrizzi Franchetti</vt:lpstr>
      <vt:lpstr>Caccia al cervo, Preganziol, Villa Albrizzi Franchetti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2017-03-21T20:42:11Z</dcterms:created>
  <dcterms:modified xsi:type="dcterms:W3CDTF">2017-03-21T21:14:28Z</dcterms:modified>
</cp:coreProperties>
</file>