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34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8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1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3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56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34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53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96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59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EE342-369E-4FCC-B6E2-18CEF5581455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9DE0-8063-4E7A-AB01-D5BDB399E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9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0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Adorazione dei Magi, Fratta Polesine, Chiesa dei Santi Pietro e Paolo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22184" cy="6161699"/>
          </a:xfrm>
        </p:spPr>
      </p:pic>
    </p:spTree>
    <p:extLst>
      <p:ext uri="{BB962C8B-B14F-4D97-AF65-F5344CB8AC3E}">
        <p14:creationId xmlns:p14="http://schemas.microsoft.com/office/powerpoint/2010/main" val="40210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5706" y="476672"/>
            <a:ext cx="3776282" cy="1143000"/>
          </a:xfrm>
        </p:spPr>
        <p:txBody>
          <a:bodyPr>
            <a:normAutofit fontScale="90000"/>
          </a:bodyPr>
          <a:lstStyle/>
          <a:p>
            <a:r>
              <a:rPr lang="it-IT" sz="1800" dirty="0" smtClean="0"/>
              <a:t>Vincenzo Mariotti da Mattia </a:t>
            </a:r>
            <a:r>
              <a:rPr lang="it-IT" sz="1800" dirty="0" err="1" smtClean="0"/>
              <a:t>Bortoloni</a:t>
            </a:r>
            <a:r>
              <a:rPr lang="it-IT" sz="1800" dirty="0" smtClean="0"/>
              <a:t>,  San Pietro appare a San Gaetano da Thiene, Lendinara, Biblioteca Comunale</a:t>
            </a:r>
            <a:endParaRPr lang="it-IT" sz="1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04"/>
            <a:ext cx="5309963" cy="6827095"/>
          </a:xfrm>
        </p:spPr>
      </p:pic>
    </p:spTree>
    <p:extLst>
      <p:ext uri="{BB962C8B-B14F-4D97-AF65-F5344CB8AC3E}">
        <p14:creationId xmlns:p14="http://schemas.microsoft.com/office/powerpoint/2010/main" val="34426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237" cy="5877272"/>
          </a:xfrm>
        </p:spPr>
      </p:pic>
    </p:spTree>
    <p:extLst>
      <p:ext uri="{BB962C8B-B14F-4D97-AF65-F5344CB8AC3E}">
        <p14:creationId xmlns:p14="http://schemas.microsoft.com/office/powerpoint/2010/main" val="8281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Elemosina di San Tommaso da Villanova, part., 1732-1735, Rovigo, Pinacoteca dei Concordi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5" y="0"/>
            <a:ext cx="3364559" cy="6828699"/>
          </a:xfrm>
        </p:spPr>
      </p:pic>
    </p:spTree>
    <p:extLst>
      <p:ext uri="{BB962C8B-B14F-4D97-AF65-F5344CB8AC3E}">
        <p14:creationId xmlns:p14="http://schemas.microsoft.com/office/powerpoint/2010/main" val="403262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Elemosina di San Tommaso da Villanova, part., Rovigo, Pinacoteca dei Concordi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" y="0"/>
            <a:ext cx="5151862" cy="6858000"/>
          </a:xfrm>
        </p:spPr>
      </p:pic>
    </p:spTree>
    <p:extLst>
      <p:ext uri="{BB962C8B-B14F-4D97-AF65-F5344CB8AC3E}">
        <p14:creationId xmlns:p14="http://schemas.microsoft.com/office/powerpoint/2010/main" val="15385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835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Elemosina di San Tommaso da Villanova, part., Rovigo, Pinacoteca  dei Concordi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80"/>
            <a:ext cx="7480604" cy="6857220"/>
          </a:xfrm>
        </p:spPr>
      </p:pic>
    </p:spTree>
    <p:extLst>
      <p:ext uri="{BB962C8B-B14F-4D97-AF65-F5344CB8AC3E}">
        <p14:creationId xmlns:p14="http://schemas.microsoft.com/office/powerpoint/2010/main" val="16233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4328" y="274638"/>
            <a:ext cx="1619672" cy="3154362"/>
          </a:xfrm>
        </p:spPr>
        <p:txBody>
          <a:bodyPr>
            <a:noAutofit/>
          </a:bodyPr>
          <a:lstStyle/>
          <a:p>
            <a:r>
              <a:rPr lang="it-IT" sz="2000" dirty="0" smtClean="0"/>
              <a:t>Adorazione dei pastori, part., Fratta Polesine, Chiesa dei Santi Pietro e Paolo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4284" cy="6957392"/>
          </a:xfrm>
        </p:spPr>
      </p:pic>
    </p:spTree>
    <p:extLst>
      <p:ext uri="{BB962C8B-B14F-4D97-AF65-F5344CB8AC3E}">
        <p14:creationId xmlns:p14="http://schemas.microsoft.com/office/powerpoint/2010/main" val="14016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Adorazione dei Magi, Fratta Polesine, Chiesa dei Santi Pietro e Paolo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22184" cy="6161699"/>
          </a:xfrm>
        </p:spPr>
      </p:pic>
    </p:spTree>
    <p:extLst>
      <p:ext uri="{BB962C8B-B14F-4D97-AF65-F5344CB8AC3E}">
        <p14:creationId xmlns:p14="http://schemas.microsoft.com/office/powerpoint/2010/main" val="7653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835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Elemosina di San Tommaso da Villanova, part., Rovigo, Pinacoteca  dei Concordi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80"/>
            <a:ext cx="7480604" cy="6857220"/>
          </a:xfrm>
        </p:spPr>
      </p:pic>
    </p:spTree>
    <p:extLst>
      <p:ext uri="{BB962C8B-B14F-4D97-AF65-F5344CB8AC3E}">
        <p14:creationId xmlns:p14="http://schemas.microsoft.com/office/powerpoint/2010/main" val="11286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4328" y="274638"/>
            <a:ext cx="1619672" cy="3154362"/>
          </a:xfrm>
        </p:spPr>
        <p:txBody>
          <a:bodyPr>
            <a:noAutofit/>
          </a:bodyPr>
          <a:lstStyle/>
          <a:p>
            <a:r>
              <a:rPr lang="it-IT" sz="2000" dirty="0" smtClean="0"/>
              <a:t>Adorazione dei pastori, part., Fratta Polesine, Chiesa dei Santi Pietro e Paolo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4284" cy="6957392"/>
          </a:xfrm>
        </p:spPr>
      </p:pic>
    </p:spTree>
    <p:extLst>
      <p:ext uri="{BB962C8B-B14F-4D97-AF65-F5344CB8AC3E}">
        <p14:creationId xmlns:p14="http://schemas.microsoft.com/office/powerpoint/2010/main" val="14762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Presentazione su schermo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Elemosina di San Tommaso da Villanova, part., 1732-1735, Rovigo, Pinacoteca dei Concordi</vt:lpstr>
      <vt:lpstr>Elemosina di San Tommaso da Villanova, part., Rovigo, Pinacoteca dei Concordi</vt:lpstr>
      <vt:lpstr>Elemosina di San Tommaso da Villanova, part., Rovigo, Pinacoteca  dei Concordi</vt:lpstr>
      <vt:lpstr>Adorazione dei pastori, part., Fratta Polesine, Chiesa dei Santi Pietro e Paolo</vt:lpstr>
      <vt:lpstr>Adorazione dei Magi, Fratta Polesine, Chiesa dei Santi Pietro e Paolo</vt:lpstr>
      <vt:lpstr>Elemosina di San Tommaso da Villanova, part., Rovigo, Pinacoteca  dei Concordi</vt:lpstr>
      <vt:lpstr>Adorazione dei pastori, part., Fratta Polesine, Chiesa dei Santi Pietro e Paolo</vt:lpstr>
      <vt:lpstr>Adorazione dei Magi, Fratta Polesine, Chiesa dei Santi Pietro e Paolo</vt:lpstr>
      <vt:lpstr>Presentazione standard di PowerPoint</vt:lpstr>
      <vt:lpstr>Vincenzo Mariotti da Mattia Bortoloni,  San Pietro appare a San Gaetano da Thiene, Lendinara, Biblioteca Comunale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2017-03-21T20:27:33Z</dcterms:created>
  <dcterms:modified xsi:type="dcterms:W3CDTF">2017-03-21T20:28:19Z</dcterms:modified>
</cp:coreProperties>
</file>