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68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6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68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5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68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18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28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804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33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07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40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5ADDE-36A3-4702-AD9F-0E4ADB55226D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1A879-970F-4688-939E-468A63ADD8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58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125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it-IT" sz="2000" dirty="0" err="1" smtClean="0"/>
              <a:t>Glroficazione</a:t>
            </a:r>
            <a:r>
              <a:rPr lang="it-IT" sz="2000" dirty="0" smtClean="0"/>
              <a:t> della famiglia </a:t>
            </a:r>
            <a:r>
              <a:rPr lang="it-IT" sz="2000" dirty="0" err="1" smtClean="0"/>
              <a:t>Sceridan</a:t>
            </a:r>
            <a:r>
              <a:rPr lang="it-IT" sz="2000" dirty="0" smtClean="0"/>
              <a:t>, part., 1727, Venezia, Palazzo Contarini </a:t>
            </a:r>
            <a:r>
              <a:rPr lang="it-IT" sz="2000" dirty="0" err="1" smtClean="0"/>
              <a:t>Sceridan</a:t>
            </a:r>
            <a:endParaRPr lang="it-IT" sz="2000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2" y="-99392"/>
            <a:ext cx="9179248" cy="3888432"/>
          </a:xfrm>
        </p:spPr>
      </p:pic>
    </p:spTree>
    <p:extLst>
      <p:ext uri="{BB962C8B-B14F-4D97-AF65-F5344CB8AC3E}">
        <p14:creationId xmlns:p14="http://schemas.microsoft.com/office/powerpoint/2010/main" val="268522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Presentazione su schermo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Glroficazione della famiglia Sceridan, part., 1727, Venezia, Palazzo Contarini Sceridan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2017-03-23T12:48:39Z</dcterms:created>
  <dcterms:modified xsi:type="dcterms:W3CDTF">2017-03-23T12:48:59Z</dcterms:modified>
</cp:coreProperties>
</file>