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78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46396-6E11-4C99-A249-CB8C73BD6B7D}" type="datetimeFigureOut">
              <a:rPr lang="it-IT" smtClean="0"/>
              <a:t>23/03/2017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A04A-84AA-491C-970B-EE7D93799F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5554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46396-6E11-4C99-A249-CB8C73BD6B7D}" type="datetimeFigureOut">
              <a:rPr lang="it-IT" smtClean="0"/>
              <a:t>23/03/2017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A04A-84AA-491C-970B-EE7D93799F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957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46396-6E11-4C99-A249-CB8C73BD6B7D}" type="datetimeFigureOut">
              <a:rPr lang="it-IT" smtClean="0"/>
              <a:t>23/03/2017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A04A-84AA-491C-970B-EE7D93799F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3035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46396-6E11-4C99-A249-CB8C73BD6B7D}" type="datetimeFigureOut">
              <a:rPr lang="it-IT" smtClean="0"/>
              <a:t>23/03/2017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A04A-84AA-491C-970B-EE7D93799F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5494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46396-6E11-4C99-A249-CB8C73BD6B7D}" type="datetimeFigureOut">
              <a:rPr lang="it-IT" smtClean="0"/>
              <a:t>23/03/2017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A04A-84AA-491C-970B-EE7D93799F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6177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46396-6E11-4C99-A249-CB8C73BD6B7D}" type="datetimeFigureOut">
              <a:rPr lang="it-IT" smtClean="0"/>
              <a:t>23/03/2017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A04A-84AA-491C-970B-EE7D93799F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7266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46396-6E11-4C99-A249-CB8C73BD6B7D}" type="datetimeFigureOut">
              <a:rPr lang="it-IT" smtClean="0"/>
              <a:t>23/03/2017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A04A-84AA-491C-970B-EE7D93799F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3901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46396-6E11-4C99-A249-CB8C73BD6B7D}" type="datetimeFigureOut">
              <a:rPr lang="it-IT" smtClean="0"/>
              <a:t>23/03/2017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A04A-84AA-491C-970B-EE7D93799F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7574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46396-6E11-4C99-A249-CB8C73BD6B7D}" type="datetimeFigureOut">
              <a:rPr lang="it-IT" smtClean="0"/>
              <a:t>23/03/2017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A04A-84AA-491C-970B-EE7D93799F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0983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46396-6E11-4C99-A249-CB8C73BD6B7D}" type="datetimeFigureOut">
              <a:rPr lang="it-IT" smtClean="0"/>
              <a:t>23/03/2017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A04A-84AA-491C-970B-EE7D93799F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37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46396-6E11-4C99-A249-CB8C73BD6B7D}" type="datetimeFigureOut">
              <a:rPr lang="it-IT" smtClean="0"/>
              <a:t>23/03/2017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A04A-84AA-491C-970B-EE7D93799F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335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46396-6E11-4C99-A249-CB8C73BD6B7D}" type="datetimeFigureOut">
              <a:rPr lang="it-IT" smtClean="0"/>
              <a:t>23/03/2017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8A04A-84AA-491C-970B-EE7D93799F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803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7" y="0"/>
            <a:ext cx="9106242" cy="6669360"/>
          </a:xfrm>
        </p:spPr>
      </p:pic>
    </p:spTree>
    <p:extLst>
      <p:ext uri="{BB962C8B-B14F-4D97-AF65-F5344CB8AC3E}">
        <p14:creationId xmlns:p14="http://schemas.microsoft.com/office/powerpoint/2010/main" val="61154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18680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Miracolo di San Tommaso d’Aquino, New York, </a:t>
            </a:r>
            <a:r>
              <a:rPr lang="it-IT" sz="2000" dirty="0" err="1" smtClean="0"/>
              <a:t>Brooklin</a:t>
            </a:r>
            <a:r>
              <a:rPr lang="it-IT" sz="2000" dirty="0" smtClean="0"/>
              <a:t> </a:t>
            </a:r>
            <a:r>
              <a:rPr lang="it-IT" sz="2000" dirty="0" err="1" smtClean="0"/>
              <a:t>Museum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83968" cy="6901949"/>
          </a:xfrm>
        </p:spPr>
      </p:pic>
    </p:spTree>
    <p:extLst>
      <p:ext uri="{BB962C8B-B14F-4D97-AF65-F5344CB8AC3E}">
        <p14:creationId xmlns:p14="http://schemas.microsoft.com/office/powerpoint/2010/main" val="71155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18680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Miracolo di San Vincenzo </a:t>
            </a:r>
            <a:r>
              <a:rPr lang="it-IT" sz="2000" dirty="0" err="1" smtClean="0"/>
              <a:t>Ferrer</a:t>
            </a:r>
            <a:r>
              <a:rPr lang="it-IT" sz="2000" dirty="0" smtClean="0"/>
              <a:t>, Madrid, Museo </a:t>
            </a:r>
            <a:r>
              <a:rPr lang="it-IT" sz="2000" dirty="0" err="1" smtClean="0"/>
              <a:t>Thyssen-Bornemisza</a:t>
            </a:r>
            <a:endParaRPr lang="it-IT" sz="2000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92797" cy="6858000"/>
          </a:xfrm>
        </p:spPr>
      </p:pic>
    </p:spTree>
    <p:extLst>
      <p:ext uri="{BB962C8B-B14F-4D97-AF65-F5344CB8AC3E}">
        <p14:creationId xmlns:p14="http://schemas.microsoft.com/office/powerpoint/2010/main" val="320992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55976" y="274638"/>
            <a:ext cx="433082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Miracolo di San Vincenzo </a:t>
            </a:r>
            <a:r>
              <a:rPr lang="it-IT" sz="2000" dirty="0" err="1" smtClean="0"/>
              <a:t>Ferrer</a:t>
            </a:r>
            <a:r>
              <a:rPr lang="it-IT" sz="2000" dirty="0" smtClean="0"/>
              <a:t>, Madrid, Museo </a:t>
            </a:r>
            <a:r>
              <a:rPr lang="it-IT" sz="2000" dirty="0" err="1" smtClean="0"/>
              <a:t>Thyssen-Bornemisza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0742"/>
            <a:ext cx="4161470" cy="6858000"/>
          </a:xfrm>
        </p:spPr>
      </p:pic>
    </p:spTree>
    <p:extLst>
      <p:ext uri="{BB962C8B-B14F-4D97-AF65-F5344CB8AC3E}">
        <p14:creationId xmlns:p14="http://schemas.microsoft.com/office/powerpoint/2010/main" val="50686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52120" y="274638"/>
            <a:ext cx="331236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Gloria di San Domenico, Collezione privata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7902" cy="6957392"/>
          </a:xfrm>
        </p:spPr>
      </p:pic>
    </p:spTree>
    <p:extLst>
      <p:ext uri="{BB962C8B-B14F-4D97-AF65-F5344CB8AC3E}">
        <p14:creationId xmlns:p14="http://schemas.microsoft.com/office/powerpoint/2010/main" val="319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Caccia al cinghiale, Parigi, </a:t>
            </a:r>
            <a:r>
              <a:rPr lang="it-IT" sz="2000" dirty="0" err="1" smtClean="0"/>
              <a:t>Musèe</a:t>
            </a:r>
            <a:r>
              <a:rPr lang="it-IT" sz="2000" dirty="0" smtClean="0"/>
              <a:t> de la </a:t>
            </a:r>
            <a:r>
              <a:rPr lang="it-IT" sz="2000" dirty="0" err="1" smtClean="0"/>
              <a:t>chasse</a:t>
            </a:r>
            <a:r>
              <a:rPr lang="it-IT" sz="2000" dirty="0" smtClean="0"/>
              <a:t> et de la nature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1" y="-22666"/>
            <a:ext cx="9575407" cy="4459778"/>
          </a:xfrm>
        </p:spPr>
      </p:pic>
    </p:spTree>
    <p:extLst>
      <p:ext uri="{BB962C8B-B14F-4D97-AF65-F5344CB8AC3E}">
        <p14:creationId xmlns:p14="http://schemas.microsoft.com/office/powerpoint/2010/main" val="221428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55976" y="274638"/>
            <a:ext cx="460851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Continenza di Scipione, Collezione privata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2" y="0"/>
            <a:ext cx="4268755" cy="6858000"/>
          </a:xfrm>
        </p:spPr>
      </p:pic>
    </p:spTree>
    <p:extLst>
      <p:ext uri="{BB962C8B-B14F-4D97-AF65-F5344CB8AC3E}">
        <p14:creationId xmlns:p14="http://schemas.microsoft.com/office/powerpoint/2010/main" val="374806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4248" y="274638"/>
            <a:ext cx="233975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Trionfo di Diana, Collezione privata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305794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76256" y="274638"/>
            <a:ext cx="2160240" cy="1143000"/>
          </a:xfrm>
        </p:spPr>
        <p:txBody>
          <a:bodyPr>
            <a:normAutofit fontScale="90000"/>
          </a:bodyPr>
          <a:lstStyle/>
          <a:p>
            <a:r>
              <a:rPr lang="it-IT" sz="2200" dirty="0" smtClean="0"/>
              <a:t>Ganimede,  Venezia, Collezione privata</a:t>
            </a:r>
            <a:endParaRPr lang="it-IT" sz="22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-31050"/>
            <a:ext cx="6869627" cy="7060450"/>
          </a:xfrm>
        </p:spPr>
      </p:pic>
    </p:spTree>
    <p:extLst>
      <p:ext uri="{BB962C8B-B14F-4D97-AF65-F5344CB8AC3E}">
        <p14:creationId xmlns:p14="http://schemas.microsoft.com/office/powerpoint/2010/main" val="268552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80112" y="274638"/>
            <a:ext cx="338437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Susanna ed i vecchi, Venezia, Museo Correr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5562600" cy="6858000"/>
          </a:xfrm>
        </p:spPr>
      </p:pic>
    </p:spTree>
    <p:extLst>
      <p:ext uri="{BB962C8B-B14F-4D97-AF65-F5344CB8AC3E}">
        <p14:creationId xmlns:p14="http://schemas.microsoft.com/office/powerpoint/2010/main" val="310998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Ultima Cena, Collezione privata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" y="30940"/>
            <a:ext cx="9213189" cy="3685275"/>
          </a:xfrm>
        </p:spPr>
      </p:pic>
    </p:spTree>
    <p:extLst>
      <p:ext uri="{BB962C8B-B14F-4D97-AF65-F5344CB8AC3E}">
        <p14:creationId xmlns:p14="http://schemas.microsoft.com/office/powerpoint/2010/main" val="113453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96136" y="274638"/>
            <a:ext cx="324036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Aureliano riceve la corona, e le chiavi della città di Palmira, </a:t>
            </a:r>
            <a:r>
              <a:rPr lang="it-IT" sz="2000" smtClean="0"/>
              <a:t>Collezione privata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199782"/>
            <a:ext cx="6033117" cy="7038637"/>
          </a:xfrm>
        </p:spPr>
      </p:pic>
    </p:spTree>
    <p:extLst>
      <p:ext uri="{BB962C8B-B14F-4D97-AF65-F5344CB8AC3E}">
        <p14:creationId xmlns:p14="http://schemas.microsoft.com/office/powerpoint/2010/main" val="413735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99</Words>
  <Application>Microsoft Office PowerPoint</Application>
  <PresentationFormat>Presentazione su schermo (4:3)</PresentationFormat>
  <Paragraphs>11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3" baseType="lpstr">
      <vt:lpstr>Tema di Office</vt:lpstr>
      <vt:lpstr>Presentazione standard di PowerPoint</vt:lpstr>
      <vt:lpstr>Gloria di San Domenico, Collezione privata</vt:lpstr>
      <vt:lpstr>Caccia al cinghiale, Parigi, Musèe de la chasse et de la nature</vt:lpstr>
      <vt:lpstr>Continenza di Scipione, Collezione privata</vt:lpstr>
      <vt:lpstr>Trionfo di Diana, Collezione privata</vt:lpstr>
      <vt:lpstr>Ganimede,  Venezia, Collezione privata</vt:lpstr>
      <vt:lpstr>Susanna ed i vecchi, Venezia, Museo Correr</vt:lpstr>
      <vt:lpstr>Ultima Cena, Collezione privata</vt:lpstr>
      <vt:lpstr>Aureliano riceve la corona, e le chiavi della città di Palmira, Collezione privata</vt:lpstr>
      <vt:lpstr>Miracolo di San Tommaso d’Aquino, New York, Brooklin Museum</vt:lpstr>
      <vt:lpstr>Miracolo di San Vincenzo Ferrer, Madrid, Museo Thyssen-Bornemisza</vt:lpstr>
      <vt:lpstr>Miracolo di San Vincenzo Ferrer, Madrid, Museo Thyssen-Bornemisza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3</cp:revision>
  <dcterms:created xsi:type="dcterms:W3CDTF">2017-03-23T12:46:06Z</dcterms:created>
  <dcterms:modified xsi:type="dcterms:W3CDTF">2017-03-23T14:06:19Z</dcterms:modified>
</cp:coreProperties>
</file>