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3E09-4222-41AC-A61E-AF61407B89C5}" type="datetimeFigureOut">
              <a:rPr lang="it-IT" smtClean="0"/>
              <a:t>08/04/2016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47AB-4E95-4441-B5EA-F74467B606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2678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3E09-4222-41AC-A61E-AF61407B89C5}" type="datetimeFigureOut">
              <a:rPr lang="it-IT" smtClean="0"/>
              <a:t>08/04/2016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47AB-4E95-4441-B5EA-F74467B606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998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3E09-4222-41AC-A61E-AF61407B89C5}" type="datetimeFigureOut">
              <a:rPr lang="it-IT" smtClean="0"/>
              <a:t>08/04/2016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47AB-4E95-4441-B5EA-F74467B606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810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3E09-4222-41AC-A61E-AF61407B89C5}" type="datetimeFigureOut">
              <a:rPr lang="it-IT" smtClean="0"/>
              <a:t>08/04/2016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47AB-4E95-4441-B5EA-F74467B606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850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3E09-4222-41AC-A61E-AF61407B89C5}" type="datetimeFigureOut">
              <a:rPr lang="it-IT" smtClean="0"/>
              <a:t>08/04/2016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47AB-4E95-4441-B5EA-F74467B606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6221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3E09-4222-41AC-A61E-AF61407B89C5}" type="datetimeFigureOut">
              <a:rPr lang="it-IT" smtClean="0"/>
              <a:t>08/04/2016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47AB-4E95-4441-B5EA-F74467B606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628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3E09-4222-41AC-A61E-AF61407B89C5}" type="datetimeFigureOut">
              <a:rPr lang="it-IT" smtClean="0"/>
              <a:t>08/04/2016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47AB-4E95-4441-B5EA-F74467B606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8834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3E09-4222-41AC-A61E-AF61407B89C5}" type="datetimeFigureOut">
              <a:rPr lang="it-IT" smtClean="0"/>
              <a:t>08/04/2016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47AB-4E95-4441-B5EA-F74467B606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353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3E09-4222-41AC-A61E-AF61407B89C5}" type="datetimeFigureOut">
              <a:rPr lang="it-IT" smtClean="0"/>
              <a:t>08/04/2016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47AB-4E95-4441-B5EA-F74467B606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982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3E09-4222-41AC-A61E-AF61407B89C5}" type="datetimeFigureOut">
              <a:rPr lang="it-IT" smtClean="0"/>
              <a:t>08/04/2016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47AB-4E95-4441-B5EA-F74467B606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0829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3E09-4222-41AC-A61E-AF61407B89C5}" type="datetimeFigureOut">
              <a:rPr lang="it-IT" smtClean="0"/>
              <a:t>08/04/2016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47AB-4E95-4441-B5EA-F74467B606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148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93E09-4222-41AC-A61E-AF61407B89C5}" type="datetimeFigureOut">
              <a:rPr lang="it-IT" smtClean="0"/>
              <a:t>08/04/2016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47AB-4E95-4441-B5EA-F74467B606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604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292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0245" name="Picture 5" descr="C:\Documents and Settings\padre\Documenti\BM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3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638800" y="45720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Giovane matematico</a:t>
            </a:r>
          </a:p>
        </p:txBody>
      </p:sp>
    </p:spTree>
    <p:extLst>
      <p:ext uri="{BB962C8B-B14F-4D97-AF65-F5344CB8AC3E}">
        <p14:creationId xmlns:p14="http://schemas.microsoft.com/office/powerpoint/2010/main" val="534126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1268" name="Picture 4" descr="C:\Documents and Settings\padre\Documenti\BM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0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886200" y="4267200"/>
            <a:ext cx="5257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Gloria di San Gaetano da Thiene, bozzetto</a:t>
            </a:r>
          </a:p>
        </p:txBody>
      </p:sp>
    </p:spTree>
    <p:extLst>
      <p:ext uri="{BB962C8B-B14F-4D97-AF65-F5344CB8AC3E}">
        <p14:creationId xmlns:p14="http://schemas.microsoft.com/office/powerpoint/2010/main" val="3293791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2292" name="Picture 4" descr="C:\Documents and Settings\padre\Documenti\BM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10400" cy="68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086600" y="2667000"/>
            <a:ext cx="2057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Diana e Mercurio, bozzetto</a:t>
            </a:r>
          </a:p>
        </p:txBody>
      </p:sp>
    </p:spTree>
    <p:extLst>
      <p:ext uri="{BB962C8B-B14F-4D97-AF65-F5344CB8AC3E}">
        <p14:creationId xmlns:p14="http://schemas.microsoft.com/office/powerpoint/2010/main" val="1399065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3316" name="Picture 4" descr="C:\Documents and Settings\padre\Documenti\BM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686800" cy="695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57200" y="296863"/>
            <a:ext cx="2743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solidFill>
                  <a:schemeClr val="bg1"/>
                </a:solidFill>
              </a:rPr>
              <a:t>Glorificazione di Maria Santissima, bozzetto</a:t>
            </a:r>
          </a:p>
        </p:txBody>
      </p:sp>
    </p:spTree>
    <p:extLst>
      <p:ext uri="{BB962C8B-B14F-4D97-AF65-F5344CB8AC3E}">
        <p14:creationId xmlns:p14="http://schemas.microsoft.com/office/powerpoint/2010/main" val="4271145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4340" name="Picture 4" descr="C:\Documents and Settings\padre\Documenti\BM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62800" cy="691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162800" y="3962400"/>
            <a:ext cx="198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Il diluvio universale</a:t>
            </a:r>
          </a:p>
        </p:txBody>
      </p:sp>
    </p:spTree>
    <p:extLst>
      <p:ext uri="{BB962C8B-B14F-4D97-AF65-F5344CB8AC3E}">
        <p14:creationId xmlns:p14="http://schemas.microsoft.com/office/powerpoint/2010/main" val="2651872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5365" name="Picture 5" descr="C:\Documents and Settings\padre\Documenti\BM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8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352800" y="44958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Il diluvio universale, part</a:t>
            </a:r>
          </a:p>
        </p:txBody>
      </p:sp>
    </p:spTree>
    <p:extLst>
      <p:ext uri="{BB962C8B-B14F-4D97-AF65-F5344CB8AC3E}">
        <p14:creationId xmlns:p14="http://schemas.microsoft.com/office/powerpoint/2010/main" val="1597962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6388" name="Picture 4" descr="C:\Documents and Settings\padre\Documenti\BM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433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343400" y="4038600"/>
            <a:ext cx="480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Storie di Alessandro Magno: l’incendio di Persepoli</a:t>
            </a:r>
          </a:p>
        </p:txBody>
      </p:sp>
    </p:spTree>
    <p:extLst>
      <p:ext uri="{BB962C8B-B14F-4D97-AF65-F5344CB8AC3E}">
        <p14:creationId xmlns:p14="http://schemas.microsoft.com/office/powerpoint/2010/main" val="721988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7412" name="Picture 4" descr="C:\Documents and Settings\padre\Documenti\BM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8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800600" y="44958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Caccia al cinghiale</a:t>
            </a:r>
          </a:p>
        </p:txBody>
      </p:sp>
    </p:spTree>
    <p:extLst>
      <p:ext uri="{BB962C8B-B14F-4D97-AF65-F5344CB8AC3E}">
        <p14:creationId xmlns:p14="http://schemas.microsoft.com/office/powerpoint/2010/main" val="556534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8436" name="Picture 4" descr="C:\Documents and Settings\padre\Documenti\BM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1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876800" y="4114800"/>
            <a:ext cx="426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Glorificazione della famiglia Sceriman</a:t>
            </a:r>
          </a:p>
        </p:txBody>
      </p:sp>
    </p:spTree>
    <p:extLst>
      <p:ext uri="{BB962C8B-B14F-4D97-AF65-F5344CB8AC3E}">
        <p14:creationId xmlns:p14="http://schemas.microsoft.com/office/powerpoint/2010/main" val="3862136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9460" name="Picture 4" descr="C:\Documents and Settings\padre\Documenti\BM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75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800600" y="41910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Gloria di San Gaetano da Thiene</a:t>
            </a:r>
          </a:p>
        </p:txBody>
      </p:sp>
    </p:spTree>
    <p:extLst>
      <p:ext uri="{BB962C8B-B14F-4D97-AF65-F5344CB8AC3E}">
        <p14:creationId xmlns:p14="http://schemas.microsoft.com/office/powerpoint/2010/main" val="731199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it-IT" altLang="it-IT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052" name="Picture 4" descr="C:\Documents and Settings\padre\Documenti\B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7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267200" y="4648200"/>
            <a:ext cx="487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Elemosina di San Tommaso di Villanova</a:t>
            </a:r>
          </a:p>
        </p:txBody>
      </p:sp>
    </p:spTree>
    <p:extLst>
      <p:ext uri="{BB962C8B-B14F-4D97-AF65-F5344CB8AC3E}">
        <p14:creationId xmlns:p14="http://schemas.microsoft.com/office/powerpoint/2010/main" val="2940407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0484" name="Picture 4" descr="C:\Documents and Settings\padre\Documenti\BM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6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724400" y="41148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Assunzione di Maria Santissima</a:t>
            </a:r>
          </a:p>
        </p:txBody>
      </p:sp>
    </p:spTree>
    <p:extLst>
      <p:ext uri="{BB962C8B-B14F-4D97-AF65-F5344CB8AC3E}">
        <p14:creationId xmlns:p14="http://schemas.microsoft.com/office/powerpoint/2010/main" val="1167245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1508" name="Picture 4" descr="C:\Documents and Settings\padre\Documenti\BM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21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800600" y="41910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Il carro del Sole</a:t>
            </a:r>
          </a:p>
        </p:txBody>
      </p:sp>
    </p:spTree>
    <p:extLst>
      <p:ext uri="{BB962C8B-B14F-4D97-AF65-F5344CB8AC3E}">
        <p14:creationId xmlns:p14="http://schemas.microsoft.com/office/powerpoint/2010/main" val="790226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2532" name="Picture 4" descr="C:\Documents and Settings\padre\Documenti\BM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8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800600" y="4343400"/>
            <a:ext cx="4343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Giove fa cadere una pioggia d’oro sulle quattro parte del m0ndo</a:t>
            </a:r>
          </a:p>
        </p:txBody>
      </p:sp>
    </p:spTree>
    <p:extLst>
      <p:ext uri="{BB962C8B-B14F-4D97-AF65-F5344CB8AC3E}">
        <p14:creationId xmlns:p14="http://schemas.microsoft.com/office/powerpoint/2010/main" val="3352710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3556" name="Picture 4" descr="C:\Documents and Settings\padre\Documenti\BM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92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172200" y="2286000"/>
            <a:ext cx="2971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Sala dell’Eroe ferito, part. </a:t>
            </a:r>
          </a:p>
        </p:txBody>
      </p:sp>
    </p:spTree>
    <p:extLst>
      <p:ext uri="{BB962C8B-B14F-4D97-AF65-F5344CB8AC3E}">
        <p14:creationId xmlns:p14="http://schemas.microsoft.com/office/powerpoint/2010/main" val="665721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4580" name="Picture 4" descr="C:\Documents and Settings\padre\Documenti\BM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435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562600" y="4038600"/>
            <a:ext cx="3581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Storie di Aureliano e Zenobia: trionfo di Aureliano</a:t>
            </a:r>
          </a:p>
        </p:txBody>
      </p:sp>
    </p:spTree>
    <p:extLst>
      <p:ext uri="{BB962C8B-B14F-4D97-AF65-F5344CB8AC3E}">
        <p14:creationId xmlns:p14="http://schemas.microsoft.com/office/powerpoint/2010/main" val="2118872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5604" name="Picture 4" descr="C:\Documents and Settings\padre\Documenti\BM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191000" y="5021263"/>
            <a:ext cx="4953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Storie di Aureliano e Zenobia: Aureliano riceve la corona e le chiavi della città di Palmira</a:t>
            </a:r>
          </a:p>
        </p:txBody>
      </p:sp>
    </p:spTree>
    <p:extLst>
      <p:ext uri="{BB962C8B-B14F-4D97-AF65-F5344CB8AC3E}">
        <p14:creationId xmlns:p14="http://schemas.microsoft.com/office/powerpoint/2010/main" val="2182967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7652" name="Picture 4" descr="C:\Documents and Settings\padre\Documenti\BM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35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343400" y="4419600"/>
            <a:ext cx="480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Glorificazione della Vergine Santissima</a:t>
            </a:r>
          </a:p>
        </p:txBody>
      </p:sp>
    </p:spTree>
    <p:extLst>
      <p:ext uri="{BB962C8B-B14F-4D97-AF65-F5344CB8AC3E}">
        <p14:creationId xmlns:p14="http://schemas.microsoft.com/office/powerpoint/2010/main" val="3054086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6628" name="Picture 4" descr="C:\Documents and Settings\padre\Documenti\BM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32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572000" y="41148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altLang="it-IT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572000" y="3810000"/>
            <a:ext cx="457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Glorificazione di Maria Santissima, part.</a:t>
            </a:r>
          </a:p>
        </p:txBody>
      </p:sp>
    </p:spTree>
    <p:extLst>
      <p:ext uri="{BB962C8B-B14F-4D97-AF65-F5344CB8AC3E}">
        <p14:creationId xmlns:p14="http://schemas.microsoft.com/office/powerpoint/2010/main" val="2087278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8676" name="Picture 4" descr="C:\Documents and Settings\padre\Documenti\BM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06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267200" y="441960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Gloria del Santissimo Sacramento</a:t>
            </a:r>
          </a:p>
        </p:txBody>
      </p:sp>
    </p:spTree>
    <p:extLst>
      <p:ext uri="{BB962C8B-B14F-4D97-AF65-F5344CB8AC3E}">
        <p14:creationId xmlns:p14="http://schemas.microsoft.com/office/powerpoint/2010/main" val="1137604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9700" name="Picture 4" descr="C:\Documents and Settings\padre\Documenti\BM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00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477000" y="2971800"/>
            <a:ext cx="2667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Glorificazione del Santissimo Sacramento</a:t>
            </a:r>
          </a:p>
        </p:txBody>
      </p:sp>
    </p:spTree>
    <p:extLst>
      <p:ext uri="{BB962C8B-B14F-4D97-AF65-F5344CB8AC3E}">
        <p14:creationId xmlns:p14="http://schemas.microsoft.com/office/powerpoint/2010/main" val="413068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076" name="Picture 4" descr="C:\Documents and Settings\padre\Documenti\B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8600" y="62484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Adorazione dei pastori</a:t>
            </a:r>
          </a:p>
        </p:txBody>
      </p:sp>
    </p:spTree>
    <p:extLst>
      <p:ext uri="{BB962C8B-B14F-4D97-AF65-F5344CB8AC3E}">
        <p14:creationId xmlns:p14="http://schemas.microsoft.com/office/powerpoint/2010/main" val="3299157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100" name="Picture 4" descr="C:\Documents and Settings\padre\Documenti\BM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6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6324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Adorazione dei re magi</a:t>
            </a:r>
          </a:p>
        </p:txBody>
      </p:sp>
    </p:spTree>
    <p:extLst>
      <p:ext uri="{BB962C8B-B14F-4D97-AF65-F5344CB8AC3E}">
        <p14:creationId xmlns:p14="http://schemas.microsoft.com/office/powerpoint/2010/main" val="3329584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124" name="Picture 4" descr="C:\Documents and Settings\padre\Documenti\BM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8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648200" y="44958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Sacra Famiglia</a:t>
            </a:r>
          </a:p>
        </p:txBody>
      </p:sp>
    </p:spTree>
    <p:extLst>
      <p:ext uri="{BB962C8B-B14F-4D97-AF65-F5344CB8AC3E}">
        <p14:creationId xmlns:p14="http://schemas.microsoft.com/office/powerpoint/2010/main" val="2274076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148" name="Picture 4" descr="C:\Documents and Settings\padre\Documenti\BM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08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276600" y="5029200"/>
            <a:ext cx="5867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L’Angelo custode con i Santi Antonio da Padova e Gaetano da Thiene </a:t>
            </a:r>
          </a:p>
        </p:txBody>
      </p:sp>
    </p:spTree>
    <p:extLst>
      <p:ext uri="{BB962C8B-B14F-4D97-AF65-F5344CB8AC3E}">
        <p14:creationId xmlns:p14="http://schemas.microsoft.com/office/powerpoint/2010/main" val="3618150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172" name="Picture 4" descr="C:\Documents and Settings\padre\Documenti\BM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719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495800" y="4648200"/>
            <a:ext cx="4648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Madonna col Bambino ed i Santi Cosma e Damiano</a:t>
            </a:r>
          </a:p>
        </p:txBody>
      </p:sp>
    </p:spTree>
    <p:extLst>
      <p:ext uri="{BB962C8B-B14F-4D97-AF65-F5344CB8AC3E}">
        <p14:creationId xmlns:p14="http://schemas.microsoft.com/office/powerpoint/2010/main" val="1648151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8196" name="Picture 4" descr="C:\Documents and Settings\padre\Documenti\BM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43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114800" y="47244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Gloria di Sant’Alessandro Sauli</a:t>
            </a:r>
          </a:p>
        </p:txBody>
      </p:sp>
    </p:spTree>
    <p:extLst>
      <p:ext uri="{BB962C8B-B14F-4D97-AF65-F5344CB8AC3E}">
        <p14:creationId xmlns:p14="http://schemas.microsoft.com/office/powerpoint/2010/main" val="293644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9220" name="Picture 4" descr="C:\Documents and Settings\padre\Documenti\BM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14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638800" y="4419600"/>
            <a:ext cx="3505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Beato Bernardo Tolomei benedice le offerte</a:t>
            </a:r>
          </a:p>
        </p:txBody>
      </p:sp>
    </p:spTree>
    <p:extLst>
      <p:ext uri="{BB962C8B-B14F-4D97-AF65-F5344CB8AC3E}">
        <p14:creationId xmlns:p14="http://schemas.microsoft.com/office/powerpoint/2010/main" val="5272612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166</Words>
  <Application>Microsoft Office PowerPoint</Application>
  <PresentationFormat>Presentazione su schermo (4:3)</PresentationFormat>
  <Paragraphs>28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2016-04-08T19:37:38Z</dcterms:created>
  <dcterms:modified xsi:type="dcterms:W3CDTF">2016-04-08T19:38:40Z</dcterms:modified>
</cp:coreProperties>
</file>