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5" r:id="rId2"/>
    <p:sldId id="306" r:id="rId3"/>
    <p:sldId id="307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5" r:id="rId32"/>
    <p:sldId id="336" r:id="rId33"/>
    <p:sldId id="337" r:id="rId34"/>
    <p:sldId id="338" r:id="rId35"/>
    <p:sldId id="339" r:id="rId36"/>
    <p:sldId id="340" r:id="rId37"/>
    <p:sldId id="341" r:id="rId38"/>
    <p:sldId id="342" r:id="rId39"/>
    <p:sldId id="343" r:id="rId40"/>
    <p:sldId id="344" r:id="rId41"/>
    <p:sldId id="345" r:id="rId42"/>
    <p:sldId id="346" r:id="rId43"/>
    <p:sldId id="347" r:id="rId44"/>
    <p:sldId id="348" r:id="rId45"/>
    <p:sldId id="349" r:id="rId46"/>
    <p:sldId id="350" r:id="rId47"/>
    <p:sldId id="351" r:id="rId48"/>
    <p:sldId id="352" r:id="rId49"/>
    <p:sldId id="353" r:id="rId50"/>
    <p:sldId id="354" r:id="rId51"/>
    <p:sldId id="355" r:id="rId52"/>
    <p:sldId id="260" r:id="rId5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80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FAF77-17D2-41CF-A3C5-50880245AF9D}" type="datetimeFigureOut">
              <a:rPr lang="it-IT" smtClean="0"/>
              <a:t>23/03/2017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779B-B8E6-4F8F-BE59-4C89476A1C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6947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FAF77-17D2-41CF-A3C5-50880245AF9D}" type="datetimeFigureOut">
              <a:rPr lang="it-IT" smtClean="0"/>
              <a:t>23/03/2017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779B-B8E6-4F8F-BE59-4C89476A1C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5874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FAF77-17D2-41CF-A3C5-50880245AF9D}" type="datetimeFigureOut">
              <a:rPr lang="it-IT" smtClean="0"/>
              <a:t>23/03/2017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779B-B8E6-4F8F-BE59-4C89476A1C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3348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FAF77-17D2-41CF-A3C5-50880245AF9D}" type="datetimeFigureOut">
              <a:rPr lang="it-IT" smtClean="0"/>
              <a:t>23/03/2017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779B-B8E6-4F8F-BE59-4C89476A1C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398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FAF77-17D2-41CF-A3C5-50880245AF9D}" type="datetimeFigureOut">
              <a:rPr lang="it-IT" smtClean="0"/>
              <a:t>23/03/2017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779B-B8E6-4F8F-BE59-4C89476A1C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2508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FAF77-17D2-41CF-A3C5-50880245AF9D}" type="datetimeFigureOut">
              <a:rPr lang="it-IT" smtClean="0"/>
              <a:t>23/03/2017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779B-B8E6-4F8F-BE59-4C89476A1C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6066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FAF77-17D2-41CF-A3C5-50880245AF9D}" type="datetimeFigureOut">
              <a:rPr lang="it-IT" smtClean="0"/>
              <a:t>23/03/2017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779B-B8E6-4F8F-BE59-4C89476A1C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7949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FAF77-17D2-41CF-A3C5-50880245AF9D}" type="datetimeFigureOut">
              <a:rPr lang="it-IT" smtClean="0"/>
              <a:t>23/03/2017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779B-B8E6-4F8F-BE59-4C89476A1C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2087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FAF77-17D2-41CF-A3C5-50880245AF9D}" type="datetimeFigureOut">
              <a:rPr lang="it-IT" smtClean="0"/>
              <a:t>23/03/2017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779B-B8E6-4F8F-BE59-4C89476A1C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7790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FAF77-17D2-41CF-A3C5-50880245AF9D}" type="datetimeFigureOut">
              <a:rPr lang="it-IT" smtClean="0"/>
              <a:t>23/03/2017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779B-B8E6-4F8F-BE59-4C89476A1C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162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FAF77-17D2-41CF-A3C5-50880245AF9D}" type="datetimeFigureOut">
              <a:rPr lang="it-IT" smtClean="0"/>
              <a:t>23/03/2017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779B-B8E6-4F8F-BE59-4C89476A1C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451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FAF77-17D2-41CF-A3C5-50880245AF9D}" type="datetimeFigureOut">
              <a:rPr lang="it-IT" smtClean="0"/>
              <a:t>23/03/2017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C779B-B8E6-4F8F-BE59-4C89476A1C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31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14799" cy="6858000"/>
          </a:xfrm>
        </p:spPr>
      </p:pic>
    </p:spTree>
    <p:extLst>
      <p:ext uri="{BB962C8B-B14F-4D97-AF65-F5344CB8AC3E}">
        <p14:creationId xmlns:p14="http://schemas.microsoft.com/office/powerpoint/2010/main" val="85594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" y="0"/>
            <a:ext cx="8636762" cy="6957392"/>
          </a:xfrm>
        </p:spPr>
      </p:pic>
    </p:spTree>
    <p:extLst>
      <p:ext uri="{BB962C8B-B14F-4D97-AF65-F5344CB8AC3E}">
        <p14:creationId xmlns:p14="http://schemas.microsoft.com/office/powerpoint/2010/main" val="352743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33556" cy="6957392"/>
          </a:xfrm>
        </p:spPr>
      </p:pic>
    </p:spTree>
    <p:extLst>
      <p:ext uri="{BB962C8B-B14F-4D97-AF65-F5344CB8AC3E}">
        <p14:creationId xmlns:p14="http://schemas.microsoft.com/office/powerpoint/2010/main" val="371843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48"/>
            <a:ext cx="5661064" cy="6840452"/>
          </a:xfrm>
        </p:spPr>
      </p:pic>
    </p:spTree>
    <p:extLst>
      <p:ext uri="{BB962C8B-B14F-4D97-AF65-F5344CB8AC3E}">
        <p14:creationId xmlns:p14="http://schemas.microsoft.com/office/powerpoint/2010/main" val="423923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014"/>
            <a:ext cx="9204242" cy="6988406"/>
          </a:xfrm>
        </p:spPr>
      </p:pic>
    </p:spTree>
    <p:extLst>
      <p:ext uri="{BB962C8B-B14F-4D97-AF65-F5344CB8AC3E}">
        <p14:creationId xmlns:p14="http://schemas.microsoft.com/office/powerpoint/2010/main" val="394062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" y="0"/>
            <a:ext cx="9424789" cy="6597352"/>
          </a:xfrm>
        </p:spPr>
      </p:pic>
    </p:spTree>
    <p:extLst>
      <p:ext uri="{BB962C8B-B14F-4D97-AF65-F5344CB8AC3E}">
        <p14:creationId xmlns:p14="http://schemas.microsoft.com/office/powerpoint/2010/main" val="335508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0"/>
            <a:ext cx="5661837" cy="6858000"/>
          </a:xfrm>
        </p:spPr>
      </p:pic>
    </p:spTree>
    <p:extLst>
      <p:ext uri="{BB962C8B-B14F-4D97-AF65-F5344CB8AC3E}">
        <p14:creationId xmlns:p14="http://schemas.microsoft.com/office/powerpoint/2010/main" val="198489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25"/>
            <a:ext cx="3401829" cy="6951567"/>
          </a:xfrm>
        </p:spPr>
      </p:pic>
    </p:spTree>
    <p:extLst>
      <p:ext uri="{BB962C8B-B14F-4D97-AF65-F5344CB8AC3E}">
        <p14:creationId xmlns:p14="http://schemas.microsoft.com/office/powerpoint/2010/main" val="205592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416964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" y="0"/>
            <a:ext cx="5436197" cy="7461448"/>
          </a:xfrm>
        </p:spPr>
      </p:pic>
    </p:spTree>
    <p:extLst>
      <p:ext uri="{BB962C8B-B14F-4D97-AF65-F5344CB8AC3E}">
        <p14:creationId xmlns:p14="http://schemas.microsoft.com/office/powerpoint/2010/main" val="422268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3"/>
            <a:ext cx="5322976" cy="6843827"/>
          </a:xfrm>
        </p:spPr>
      </p:pic>
    </p:spTree>
    <p:extLst>
      <p:ext uri="{BB962C8B-B14F-4D97-AF65-F5344CB8AC3E}">
        <p14:creationId xmlns:p14="http://schemas.microsoft.com/office/powerpoint/2010/main" val="325449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" y="-14174"/>
            <a:ext cx="5782682" cy="6872173"/>
          </a:xfrm>
        </p:spPr>
      </p:pic>
    </p:spTree>
    <p:extLst>
      <p:ext uri="{BB962C8B-B14F-4D97-AF65-F5344CB8AC3E}">
        <p14:creationId xmlns:p14="http://schemas.microsoft.com/office/powerpoint/2010/main" val="390199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045" y="1600200"/>
            <a:ext cx="3467910" cy="4525963"/>
          </a:xfrm>
        </p:spPr>
      </p:pic>
    </p:spTree>
    <p:extLst>
      <p:ext uri="{BB962C8B-B14F-4D97-AF65-F5344CB8AC3E}">
        <p14:creationId xmlns:p14="http://schemas.microsoft.com/office/powerpoint/2010/main" val="341800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3" y="-99392"/>
            <a:ext cx="5218044" cy="6957392"/>
          </a:xfrm>
        </p:spPr>
      </p:pic>
    </p:spTree>
    <p:extLst>
      <p:ext uri="{BB962C8B-B14F-4D97-AF65-F5344CB8AC3E}">
        <p14:creationId xmlns:p14="http://schemas.microsoft.com/office/powerpoint/2010/main" val="68044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" y="0"/>
            <a:ext cx="3908322" cy="6858000"/>
          </a:xfrm>
        </p:spPr>
      </p:pic>
    </p:spTree>
    <p:extLst>
      <p:ext uri="{BB962C8B-B14F-4D97-AF65-F5344CB8AC3E}">
        <p14:creationId xmlns:p14="http://schemas.microsoft.com/office/powerpoint/2010/main" val="56698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59832" cy="6848198"/>
          </a:xfrm>
        </p:spPr>
      </p:pic>
    </p:spTree>
    <p:extLst>
      <p:ext uri="{BB962C8B-B14F-4D97-AF65-F5344CB8AC3E}">
        <p14:creationId xmlns:p14="http://schemas.microsoft.com/office/powerpoint/2010/main" val="360752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85053" cy="6858000"/>
          </a:xfrm>
        </p:spPr>
      </p:pic>
    </p:spTree>
    <p:extLst>
      <p:ext uri="{BB962C8B-B14F-4D97-AF65-F5344CB8AC3E}">
        <p14:creationId xmlns:p14="http://schemas.microsoft.com/office/powerpoint/2010/main" val="165440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4" y="0"/>
            <a:ext cx="9124650" cy="6165304"/>
          </a:xfrm>
        </p:spPr>
      </p:pic>
    </p:spTree>
    <p:extLst>
      <p:ext uri="{BB962C8B-B14F-4D97-AF65-F5344CB8AC3E}">
        <p14:creationId xmlns:p14="http://schemas.microsoft.com/office/powerpoint/2010/main" val="148752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91" y="0"/>
            <a:ext cx="9376644" cy="6381328"/>
          </a:xfrm>
        </p:spPr>
      </p:pic>
    </p:spTree>
    <p:extLst>
      <p:ext uri="{BB962C8B-B14F-4D97-AF65-F5344CB8AC3E}">
        <p14:creationId xmlns:p14="http://schemas.microsoft.com/office/powerpoint/2010/main" val="205520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602"/>
            <a:ext cx="4521531" cy="6830398"/>
          </a:xfrm>
        </p:spPr>
      </p:pic>
    </p:spTree>
    <p:extLst>
      <p:ext uri="{BB962C8B-B14F-4D97-AF65-F5344CB8AC3E}">
        <p14:creationId xmlns:p14="http://schemas.microsoft.com/office/powerpoint/2010/main" val="337982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" y="0"/>
            <a:ext cx="4304489" cy="6858000"/>
          </a:xfrm>
        </p:spPr>
      </p:pic>
    </p:spTree>
    <p:extLst>
      <p:ext uri="{BB962C8B-B14F-4D97-AF65-F5344CB8AC3E}">
        <p14:creationId xmlns:p14="http://schemas.microsoft.com/office/powerpoint/2010/main" val="274061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"/>
            <a:ext cx="4262034" cy="7028620"/>
          </a:xfrm>
        </p:spPr>
      </p:pic>
    </p:spTree>
    <p:extLst>
      <p:ext uri="{BB962C8B-B14F-4D97-AF65-F5344CB8AC3E}">
        <p14:creationId xmlns:p14="http://schemas.microsoft.com/office/powerpoint/2010/main" val="329690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26"/>
            <a:ext cx="8975973" cy="6933166"/>
          </a:xfrm>
        </p:spPr>
      </p:pic>
    </p:spTree>
    <p:extLst>
      <p:ext uri="{BB962C8B-B14F-4D97-AF65-F5344CB8AC3E}">
        <p14:creationId xmlns:p14="http://schemas.microsoft.com/office/powerpoint/2010/main" val="315206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" y="22593"/>
            <a:ext cx="5337235" cy="6835407"/>
          </a:xfrm>
        </p:spPr>
      </p:pic>
    </p:spTree>
    <p:extLst>
      <p:ext uri="{BB962C8B-B14F-4D97-AF65-F5344CB8AC3E}">
        <p14:creationId xmlns:p14="http://schemas.microsoft.com/office/powerpoint/2010/main" val="223864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683"/>
            <a:ext cx="5649513" cy="6990075"/>
          </a:xfrm>
        </p:spPr>
      </p:pic>
    </p:spTree>
    <p:extLst>
      <p:ext uri="{BB962C8B-B14F-4D97-AF65-F5344CB8AC3E}">
        <p14:creationId xmlns:p14="http://schemas.microsoft.com/office/powerpoint/2010/main" val="312107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66744" cy="6858000"/>
          </a:xfrm>
        </p:spPr>
      </p:pic>
    </p:spTree>
    <p:extLst>
      <p:ext uri="{BB962C8B-B14F-4D97-AF65-F5344CB8AC3E}">
        <p14:creationId xmlns:p14="http://schemas.microsoft.com/office/powerpoint/2010/main" val="56692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674"/>
            <a:ext cx="6981307" cy="6885674"/>
          </a:xfrm>
        </p:spPr>
      </p:pic>
    </p:spTree>
    <p:extLst>
      <p:ext uri="{BB962C8B-B14F-4D97-AF65-F5344CB8AC3E}">
        <p14:creationId xmlns:p14="http://schemas.microsoft.com/office/powerpoint/2010/main" val="343985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392"/>
            <a:ext cx="8544165" cy="6957392"/>
          </a:xfrm>
        </p:spPr>
      </p:pic>
    </p:spTree>
    <p:extLst>
      <p:ext uri="{BB962C8B-B14F-4D97-AF65-F5344CB8AC3E}">
        <p14:creationId xmlns:p14="http://schemas.microsoft.com/office/powerpoint/2010/main" val="171402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9" y="-5898"/>
            <a:ext cx="3384935" cy="6863898"/>
          </a:xfrm>
        </p:spPr>
      </p:pic>
    </p:spTree>
    <p:extLst>
      <p:ext uri="{BB962C8B-B14F-4D97-AF65-F5344CB8AC3E}">
        <p14:creationId xmlns:p14="http://schemas.microsoft.com/office/powerpoint/2010/main" val="211093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8" y="-171400"/>
            <a:ext cx="10933016" cy="7992888"/>
          </a:xfrm>
        </p:spPr>
      </p:pic>
    </p:spTree>
    <p:extLst>
      <p:ext uri="{BB962C8B-B14F-4D97-AF65-F5344CB8AC3E}">
        <p14:creationId xmlns:p14="http://schemas.microsoft.com/office/powerpoint/2010/main" val="383495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0" y="5825"/>
            <a:ext cx="9198810" cy="6852175"/>
          </a:xfrm>
        </p:spPr>
      </p:pic>
    </p:spTree>
    <p:extLst>
      <p:ext uri="{BB962C8B-B14F-4D97-AF65-F5344CB8AC3E}">
        <p14:creationId xmlns:p14="http://schemas.microsoft.com/office/powerpoint/2010/main" val="129407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005"/>
            <a:ext cx="4363102" cy="6884005"/>
          </a:xfrm>
        </p:spPr>
      </p:pic>
    </p:spTree>
    <p:extLst>
      <p:ext uri="{BB962C8B-B14F-4D97-AF65-F5344CB8AC3E}">
        <p14:creationId xmlns:p14="http://schemas.microsoft.com/office/powerpoint/2010/main" val="307198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" y="-99392"/>
            <a:ext cx="4713071" cy="6957392"/>
          </a:xfrm>
        </p:spPr>
      </p:pic>
    </p:spTree>
    <p:extLst>
      <p:ext uri="{BB962C8B-B14F-4D97-AF65-F5344CB8AC3E}">
        <p14:creationId xmlns:p14="http://schemas.microsoft.com/office/powerpoint/2010/main" val="337073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51862" cy="6858000"/>
          </a:xfrm>
        </p:spPr>
      </p:pic>
    </p:spTree>
    <p:extLst>
      <p:ext uri="{BB962C8B-B14F-4D97-AF65-F5344CB8AC3E}">
        <p14:creationId xmlns:p14="http://schemas.microsoft.com/office/powerpoint/2010/main" val="25374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5026749" cy="7056784"/>
          </a:xfrm>
        </p:spPr>
      </p:pic>
    </p:spTree>
    <p:extLst>
      <p:ext uri="{BB962C8B-B14F-4D97-AF65-F5344CB8AC3E}">
        <p14:creationId xmlns:p14="http://schemas.microsoft.com/office/powerpoint/2010/main" val="65100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70" y="0"/>
            <a:ext cx="4950451" cy="6957392"/>
          </a:xfrm>
        </p:spPr>
      </p:pic>
    </p:spTree>
    <p:extLst>
      <p:ext uri="{BB962C8B-B14F-4D97-AF65-F5344CB8AC3E}">
        <p14:creationId xmlns:p14="http://schemas.microsoft.com/office/powerpoint/2010/main" val="71434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" y="0"/>
            <a:ext cx="4871487" cy="6858000"/>
          </a:xfrm>
        </p:spPr>
      </p:pic>
    </p:spTree>
    <p:extLst>
      <p:ext uri="{BB962C8B-B14F-4D97-AF65-F5344CB8AC3E}">
        <p14:creationId xmlns:p14="http://schemas.microsoft.com/office/powerpoint/2010/main" val="271928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0"/>
            <a:ext cx="4993689" cy="6858000"/>
          </a:xfrm>
        </p:spPr>
      </p:pic>
    </p:spTree>
    <p:extLst>
      <p:ext uri="{BB962C8B-B14F-4D97-AF65-F5344CB8AC3E}">
        <p14:creationId xmlns:p14="http://schemas.microsoft.com/office/powerpoint/2010/main" val="428724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9" y="0"/>
            <a:ext cx="4840941" cy="6858000"/>
          </a:xfrm>
        </p:spPr>
      </p:pic>
    </p:spTree>
    <p:extLst>
      <p:ext uri="{BB962C8B-B14F-4D97-AF65-F5344CB8AC3E}">
        <p14:creationId xmlns:p14="http://schemas.microsoft.com/office/powerpoint/2010/main" val="79843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6184348" cy="6957392"/>
          </a:xfrm>
        </p:spPr>
      </p:pic>
    </p:spTree>
    <p:extLst>
      <p:ext uri="{BB962C8B-B14F-4D97-AF65-F5344CB8AC3E}">
        <p14:creationId xmlns:p14="http://schemas.microsoft.com/office/powerpoint/2010/main" val="238470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2576"/>
            <a:ext cx="5711501" cy="6969968"/>
          </a:xfrm>
        </p:spPr>
      </p:pic>
    </p:spTree>
    <p:extLst>
      <p:ext uri="{BB962C8B-B14F-4D97-AF65-F5344CB8AC3E}">
        <p14:creationId xmlns:p14="http://schemas.microsoft.com/office/powerpoint/2010/main" val="225512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66874" cy="6957392"/>
          </a:xfrm>
        </p:spPr>
      </p:pic>
    </p:spTree>
    <p:extLst>
      <p:ext uri="{BB962C8B-B14F-4D97-AF65-F5344CB8AC3E}">
        <p14:creationId xmlns:p14="http://schemas.microsoft.com/office/powerpoint/2010/main" val="316883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7" y="-99392"/>
            <a:ext cx="4682860" cy="6957392"/>
          </a:xfrm>
        </p:spPr>
      </p:pic>
    </p:spTree>
    <p:extLst>
      <p:ext uri="{BB962C8B-B14F-4D97-AF65-F5344CB8AC3E}">
        <p14:creationId xmlns:p14="http://schemas.microsoft.com/office/powerpoint/2010/main" val="364676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282"/>
            <a:ext cx="4605891" cy="6872282"/>
          </a:xfrm>
        </p:spPr>
      </p:pic>
    </p:spTree>
    <p:extLst>
      <p:ext uri="{BB962C8B-B14F-4D97-AF65-F5344CB8AC3E}">
        <p14:creationId xmlns:p14="http://schemas.microsoft.com/office/powerpoint/2010/main" val="254631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74" y="-26005"/>
            <a:ext cx="4968954" cy="6983397"/>
          </a:xfrm>
        </p:spPr>
      </p:pic>
    </p:spTree>
    <p:extLst>
      <p:ext uri="{BB962C8B-B14F-4D97-AF65-F5344CB8AC3E}">
        <p14:creationId xmlns:p14="http://schemas.microsoft.com/office/powerpoint/2010/main" val="341871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353"/>
            <a:ext cx="4419554" cy="6892353"/>
          </a:xfrm>
        </p:spPr>
      </p:pic>
    </p:spTree>
    <p:extLst>
      <p:ext uri="{BB962C8B-B14F-4D97-AF65-F5344CB8AC3E}">
        <p14:creationId xmlns:p14="http://schemas.microsoft.com/office/powerpoint/2010/main" val="37271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9128"/>
            <a:ext cx="6559483" cy="6848872"/>
          </a:xfrm>
        </p:spPr>
      </p:pic>
    </p:spTree>
    <p:extLst>
      <p:ext uri="{BB962C8B-B14F-4D97-AF65-F5344CB8AC3E}">
        <p14:creationId xmlns:p14="http://schemas.microsoft.com/office/powerpoint/2010/main" val="4856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32240" y="274638"/>
            <a:ext cx="230425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Scipione rifiuta i doni </a:t>
            </a:r>
            <a:r>
              <a:rPr lang="it-IT" sz="2000" dirty="0" err="1" smtClean="0"/>
              <a:t>regali,Newport</a:t>
            </a:r>
            <a:r>
              <a:rPr lang="it-IT" sz="2000" dirty="0" smtClean="0"/>
              <a:t>, , Villa The </a:t>
            </a:r>
            <a:r>
              <a:rPr lang="it-IT" sz="2000" dirty="0" err="1" smtClean="0"/>
              <a:t>Elms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243408"/>
            <a:ext cx="7218126" cy="6857220"/>
          </a:xfrm>
        </p:spPr>
      </p:pic>
    </p:spTree>
    <p:extLst>
      <p:ext uri="{BB962C8B-B14F-4D97-AF65-F5344CB8AC3E}">
        <p14:creationId xmlns:p14="http://schemas.microsoft.com/office/powerpoint/2010/main" val="200017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906"/>
            <a:ext cx="9329305" cy="6608258"/>
          </a:xfrm>
        </p:spPr>
      </p:pic>
    </p:spTree>
    <p:extLst>
      <p:ext uri="{BB962C8B-B14F-4D97-AF65-F5344CB8AC3E}">
        <p14:creationId xmlns:p14="http://schemas.microsoft.com/office/powerpoint/2010/main" val="104176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6024" cy="6237312"/>
          </a:xfrm>
        </p:spPr>
      </p:pic>
    </p:spTree>
    <p:extLst>
      <p:ext uri="{BB962C8B-B14F-4D97-AF65-F5344CB8AC3E}">
        <p14:creationId xmlns:p14="http://schemas.microsoft.com/office/powerpoint/2010/main" val="88138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98570" cy="6858000"/>
          </a:xfrm>
        </p:spPr>
      </p:pic>
    </p:spTree>
    <p:extLst>
      <p:ext uri="{BB962C8B-B14F-4D97-AF65-F5344CB8AC3E}">
        <p14:creationId xmlns:p14="http://schemas.microsoft.com/office/powerpoint/2010/main" val="35101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863373" cy="6957392"/>
          </a:xfrm>
        </p:spPr>
      </p:pic>
    </p:spTree>
    <p:extLst>
      <p:ext uri="{BB962C8B-B14F-4D97-AF65-F5344CB8AC3E}">
        <p14:creationId xmlns:p14="http://schemas.microsoft.com/office/powerpoint/2010/main" val="153654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10</Words>
  <Application>Microsoft Office PowerPoint</Application>
  <PresentationFormat>Presentazione su schermo (4:3)</PresentationFormat>
  <Paragraphs>1</Paragraphs>
  <Slides>52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52</vt:i4>
      </vt:variant>
    </vt:vector>
  </HeadingPairs>
  <TitlesOfParts>
    <vt:vector size="53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Scipione rifiuta i doni regali,Newport, , Villa The Elms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23</cp:revision>
  <dcterms:created xsi:type="dcterms:W3CDTF">2016-03-14T13:14:17Z</dcterms:created>
  <dcterms:modified xsi:type="dcterms:W3CDTF">2017-03-23T15:05:42Z</dcterms:modified>
</cp:coreProperties>
</file>