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07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1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16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01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9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29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9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08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04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7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7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50FA-245C-4765-981E-28614226E9F7}" type="datetimeFigureOut">
              <a:rPr lang="it-IT" smtClean="0"/>
              <a:t>22/04/2016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55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320" y="274638"/>
            <a:ext cx="1691680" cy="1143000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Adorazione dei Magi, 1470-1475, olio su tavola, New York, </a:t>
            </a:r>
            <a:r>
              <a:rPr lang="it-IT" sz="1400" dirty="0" err="1" smtClean="0"/>
              <a:t>Metropolitan</a:t>
            </a:r>
            <a:r>
              <a:rPr lang="it-IT" sz="1400" dirty="0" smtClean="0"/>
              <a:t> </a:t>
            </a:r>
            <a:r>
              <a:rPr lang="it-IT" sz="1400" dirty="0" err="1" smtClean="0"/>
              <a:t>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434"/>
            <a:ext cx="7435135" cy="6888434"/>
          </a:xfrm>
        </p:spPr>
      </p:pic>
    </p:spTree>
    <p:extLst>
      <p:ext uri="{BB962C8B-B14F-4D97-AF65-F5344CB8AC3E}">
        <p14:creationId xmlns:p14="http://schemas.microsoft.com/office/powerpoint/2010/main" val="13136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Trittico di Santa Giuliana, 1495-1505, olio su tavola, Venezia, Galleria dell’Accademia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354"/>
            <a:ext cx="1796221" cy="6825646"/>
          </a:xfrm>
        </p:spPr>
      </p:pic>
    </p:spTree>
    <p:extLst>
      <p:ext uri="{BB962C8B-B14F-4D97-AF65-F5344CB8AC3E}">
        <p14:creationId xmlns:p14="http://schemas.microsoft.com/office/powerpoint/2010/main" val="304943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952328" cy="1143000"/>
          </a:xfrm>
        </p:spPr>
        <p:txBody>
          <a:bodyPr>
            <a:normAutofit/>
          </a:bodyPr>
          <a:lstStyle/>
          <a:p>
            <a:r>
              <a:rPr lang="it-IT" sz="1400" dirty="0"/>
              <a:t>Trittico di Santa Giuliana, 1495-1505, olio su tavola, Venezia, Galleria dell’Accademia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699"/>
            <a:ext cx="4173904" cy="6916757"/>
          </a:xfrm>
        </p:spPr>
      </p:pic>
    </p:spTree>
    <p:extLst>
      <p:ext uri="{BB962C8B-B14F-4D97-AF65-F5344CB8AC3E}">
        <p14:creationId xmlns:p14="http://schemas.microsoft.com/office/powerpoint/2010/main" val="7059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456384" cy="1143000"/>
          </a:xfrm>
        </p:spPr>
        <p:txBody>
          <a:bodyPr>
            <a:normAutofit/>
          </a:bodyPr>
          <a:lstStyle/>
          <a:p>
            <a:r>
              <a:rPr lang="it-IT" sz="1400" dirty="0"/>
              <a:t>Trittico di Santa Giuliana, 1495-1505, olio su tavola, Venezia, Galleria dell’Accademia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91" y="0"/>
            <a:ext cx="1836964" cy="6858000"/>
          </a:xfrm>
        </p:spPr>
      </p:pic>
    </p:spTree>
    <p:extLst>
      <p:ext uri="{BB962C8B-B14F-4D97-AF65-F5344CB8AC3E}">
        <p14:creationId xmlns:p14="http://schemas.microsoft.com/office/powerpoint/2010/main" val="17866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17" y="1600200"/>
            <a:ext cx="4994166" cy="4525963"/>
          </a:xfrm>
        </p:spPr>
      </p:pic>
    </p:spTree>
    <p:extLst>
      <p:ext uri="{BB962C8B-B14F-4D97-AF65-F5344CB8AC3E}">
        <p14:creationId xmlns:p14="http://schemas.microsoft.com/office/powerpoint/2010/main" val="42595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San Giovanni Battista, 1489 circa, olio su tavola, Madrid, Museo Lazaro </a:t>
            </a:r>
            <a:r>
              <a:rPr lang="it-IT" sz="1400" dirty="0" err="1" smtClean="0"/>
              <a:t>Galdiano</a:t>
            </a:r>
            <a:r>
              <a:rPr lang="it-IT" sz="1400" dirty="0" smtClean="0"/>
              <a:t>, 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4" y="-38052"/>
            <a:ext cx="5939526" cy="6995444"/>
          </a:xfrm>
        </p:spPr>
      </p:pic>
    </p:spTree>
    <p:extLst>
      <p:ext uri="{BB962C8B-B14F-4D97-AF65-F5344CB8AC3E}">
        <p14:creationId xmlns:p14="http://schemas.microsoft.com/office/powerpoint/2010/main" val="57278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29614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Allegria dei piaceri, 1494, olio su tavola, New </a:t>
            </a:r>
            <a:r>
              <a:rPr lang="it-IT" sz="1400" dirty="0" err="1" smtClean="0"/>
              <a:t>Haven</a:t>
            </a:r>
            <a:r>
              <a:rPr lang="it-IT" sz="1400" dirty="0" smtClean="0"/>
              <a:t>, Yale </a:t>
            </a:r>
            <a:r>
              <a:rPr lang="it-IT" sz="1400" dirty="0" err="1" smtClean="0"/>
              <a:t>University</a:t>
            </a:r>
            <a:r>
              <a:rPr lang="it-IT" sz="1400" dirty="0" smtClean="0"/>
              <a:t> Art Gallery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85353" cy="5465140"/>
          </a:xfrm>
        </p:spPr>
      </p:pic>
    </p:spTree>
    <p:extLst>
      <p:ext uri="{BB962C8B-B14F-4D97-AF65-F5344CB8AC3E}">
        <p14:creationId xmlns:p14="http://schemas.microsoft.com/office/powerpoint/2010/main" val="123321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San Giovanni a </a:t>
            </a:r>
            <a:r>
              <a:rPr lang="it-IT" sz="1400" dirty="0" err="1" smtClean="0"/>
              <a:t>Ptmos</a:t>
            </a:r>
            <a:r>
              <a:rPr lang="it-IT" sz="1400" dirty="0" smtClean="0"/>
              <a:t>, 1500-1505, olio su tavola, particolare,  Berlino,  </a:t>
            </a:r>
            <a:r>
              <a:rPr lang="it-IT" sz="1400" dirty="0" err="1" smtClean="0"/>
              <a:t>Staatlichen</a:t>
            </a:r>
            <a:r>
              <a:rPr lang="it-IT" sz="1400" dirty="0" smtClean="0"/>
              <a:t> </a:t>
            </a:r>
            <a:r>
              <a:rPr lang="it-IT" sz="1400" dirty="0" err="1" smtClean="0"/>
              <a:t>Museen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3" y="0"/>
            <a:ext cx="5934806" cy="6858000"/>
          </a:xfrm>
        </p:spPr>
      </p:pic>
    </p:spTree>
    <p:extLst>
      <p:ext uri="{BB962C8B-B14F-4D97-AF65-F5344CB8AC3E}">
        <p14:creationId xmlns:p14="http://schemas.microsoft.com/office/powerpoint/2010/main" val="28135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22413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Salita al Calvario, 1490-510, olio su tavola, particolare, Vienna, </a:t>
            </a:r>
            <a:r>
              <a:rPr lang="it-IT" sz="1400" dirty="0" err="1" smtClean="0"/>
              <a:t>Kunsthistorisches</a:t>
            </a:r>
            <a:r>
              <a:rPr lang="it-IT" sz="1400" dirty="0" smtClean="0"/>
              <a:t> </a:t>
            </a:r>
            <a:r>
              <a:rPr lang="it-IT" sz="1400" dirty="0" err="1" smtClean="0"/>
              <a:t>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627158" cy="5423757"/>
          </a:xfrm>
        </p:spPr>
      </p:pic>
    </p:spTree>
    <p:extLst>
      <p:ext uri="{BB962C8B-B14F-4D97-AF65-F5344CB8AC3E}">
        <p14:creationId xmlns:p14="http://schemas.microsoft.com/office/powerpoint/2010/main" val="308973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Visioni dell’Aldilà, 1500-1503, olio su tavola, particolari, Venezia, Palazzo Grimani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20" y="20622"/>
            <a:ext cx="3901932" cy="6936770"/>
          </a:xfrm>
        </p:spPr>
      </p:pic>
    </p:spTree>
    <p:extLst>
      <p:ext uri="{BB962C8B-B14F-4D97-AF65-F5344CB8AC3E}">
        <p14:creationId xmlns:p14="http://schemas.microsoft.com/office/powerpoint/2010/main" val="228038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96344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Visioni dell’Aldilà, 1500-1503, olio su tavola, particolari, Venezia, Palazzo Grimani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0" y="-43252"/>
            <a:ext cx="3943572" cy="6901252"/>
          </a:xfrm>
        </p:spPr>
      </p:pic>
    </p:spTree>
    <p:extLst>
      <p:ext uri="{BB962C8B-B14F-4D97-AF65-F5344CB8AC3E}">
        <p14:creationId xmlns:p14="http://schemas.microsoft.com/office/powerpoint/2010/main" val="313432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168352" cy="1143000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Visioni dell’Aldilà, 1500-1503, olio su tavola, particolari, Venezia, Palazzo Grimani</a:t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0" y="6874"/>
            <a:ext cx="3620989" cy="7022525"/>
          </a:xfrm>
        </p:spPr>
      </p:pic>
    </p:spTree>
    <p:extLst>
      <p:ext uri="{BB962C8B-B14F-4D97-AF65-F5344CB8AC3E}">
        <p14:creationId xmlns:p14="http://schemas.microsoft.com/office/powerpoint/2010/main" val="383351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1143000"/>
          </a:xfrm>
        </p:spPr>
        <p:txBody>
          <a:bodyPr>
            <a:normAutofit/>
          </a:bodyPr>
          <a:lstStyle/>
          <a:p>
            <a:r>
              <a:rPr lang="it-IT" sz="1400" dirty="0"/>
              <a:t>Visioni dell’Aldilà, 1500-1503, olio su tavola, particolari, Venezia, Palazzo Grimani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56"/>
            <a:ext cx="3937223" cy="6999508"/>
          </a:xfrm>
        </p:spPr>
      </p:pic>
    </p:spTree>
    <p:extLst>
      <p:ext uri="{BB962C8B-B14F-4D97-AF65-F5344CB8AC3E}">
        <p14:creationId xmlns:p14="http://schemas.microsoft.com/office/powerpoint/2010/main" val="236186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Giudizio Universale, 1486, olio su tavola, Bruges, </a:t>
            </a:r>
            <a:r>
              <a:rPr lang="it-IT" sz="1400" dirty="0" err="1" smtClean="0"/>
              <a:t>Goeningemuseum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54"/>
            <a:ext cx="1931367" cy="6880500"/>
          </a:xfrm>
        </p:spPr>
      </p:pic>
    </p:spTree>
    <p:extLst>
      <p:ext uri="{BB962C8B-B14F-4D97-AF65-F5344CB8AC3E}">
        <p14:creationId xmlns:p14="http://schemas.microsoft.com/office/powerpoint/2010/main" val="292560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3024336" cy="1143000"/>
          </a:xfrm>
        </p:spPr>
        <p:txBody>
          <a:bodyPr>
            <a:normAutofit/>
          </a:bodyPr>
          <a:lstStyle/>
          <a:p>
            <a:r>
              <a:rPr lang="it-IT" sz="1400" dirty="0"/>
              <a:t>Giudizio Universale, 1486, olio su tavola, Bruges, </a:t>
            </a:r>
            <a:r>
              <a:rPr lang="it-IT" sz="1400" dirty="0" err="1"/>
              <a:t>Goeningemuseum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67" y="0"/>
            <a:ext cx="4163786" cy="6858000"/>
          </a:xfrm>
        </p:spPr>
      </p:pic>
    </p:spTree>
    <p:extLst>
      <p:ext uri="{BB962C8B-B14F-4D97-AF65-F5344CB8AC3E}">
        <p14:creationId xmlns:p14="http://schemas.microsoft.com/office/powerpoint/2010/main" val="225655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1143000"/>
          </a:xfrm>
        </p:spPr>
        <p:txBody>
          <a:bodyPr>
            <a:normAutofit/>
          </a:bodyPr>
          <a:lstStyle/>
          <a:p>
            <a:r>
              <a:rPr lang="it-IT" sz="1400" dirty="0"/>
              <a:t>Giudizio Universale, 1486, olio su tavola, Bruges, </a:t>
            </a:r>
            <a:r>
              <a:rPr lang="it-IT" sz="1400" dirty="0" err="1"/>
              <a:t>Goeningemuseum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54"/>
            <a:ext cx="1931367" cy="6880500"/>
          </a:xfrm>
        </p:spPr>
      </p:pic>
    </p:spTree>
    <p:extLst>
      <p:ext uri="{BB962C8B-B14F-4D97-AF65-F5344CB8AC3E}">
        <p14:creationId xmlns:p14="http://schemas.microsoft.com/office/powerpoint/2010/main" val="263168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8384" y="274638"/>
            <a:ext cx="1115616" cy="1143000"/>
          </a:xfrm>
        </p:spPr>
        <p:txBody>
          <a:bodyPr>
            <a:normAutofit fontScale="90000"/>
          </a:bodyPr>
          <a:lstStyle/>
          <a:p>
            <a:r>
              <a:rPr lang="it-IT" sz="1400" dirty="0"/>
              <a:t>Giudizio Universale, 1486, olio su tavola, Bruges, </a:t>
            </a:r>
            <a:r>
              <a:rPr lang="it-IT" sz="1400" dirty="0" err="1"/>
              <a:t>Goeningemuseum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" y="1346"/>
            <a:ext cx="8059575" cy="6856654"/>
          </a:xfrm>
        </p:spPr>
      </p:pic>
    </p:spTree>
    <p:extLst>
      <p:ext uri="{BB962C8B-B14F-4D97-AF65-F5344CB8AC3E}">
        <p14:creationId xmlns:p14="http://schemas.microsoft.com/office/powerpoint/2010/main" val="1975814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235</Words>
  <Application>Microsoft Office PowerPoint</Application>
  <PresentationFormat>Presentazione su schermo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Adorazione dei Magi, 1470-1475, olio su tavola, New York, Metropolitan Museum</vt:lpstr>
      <vt:lpstr>Visioni dell’Aldilà, 1500-1503, olio su tavola, particolari, Venezia, Palazzo Grimani</vt:lpstr>
      <vt:lpstr>Visioni dell’Aldilà, 1500-1503, olio su tavola, particolari, Venezia, Palazzo Grimani</vt:lpstr>
      <vt:lpstr>Visioni dell’Aldilà, 1500-1503, olio su tavola, particolari, Venezia, Palazzo Grimani   </vt:lpstr>
      <vt:lpstr>Visioni dell’Aldilà, 1500-1503, olio su tavola, particolari, Venezia, Palazzo Grimani</vt:lpstr>
      <vt:lpstr>Giudizio Universale, 1486, olio su tavola, Bruges, Goeningemuseum</vt:lpstr>
      <vt:lpstr>Giudizio Universale, 1486, olio su tavola, Bruges, Goeningemuseum</vt:lpstr>
      <vt:lpstr>Giudizio Universale, 1486, olio su tavola, Bruges, Goeningemuseum</vt:lpstr>
      <vt:lpstr>Giudizio Universale, 1486, olio su tavola, Bruges, Goeningemuseum</vt:lpstr>
      <vt:lpstr>Trittico di Santa Giuliana, 1495-1505, olio su tavola, Venezia, Galleria dell’Accademia</vt:lpstr>
      <vt:lpstr>Trittico di Santa Giuliana, 1495-1505, olio su tavola, Venezia, Galleria dell’Accademia</vt:lpstr>
      <vt:lpstr>Trittico di Santa Giuliana, 1495-1505, olio su tavola, Venezia, Galleria dell’Accademia</vt:lpstr>
      <vt:lpstr>Presentazione standard di PowerPoint</vt:lpstr>
      <vt:lpstr>San Giovanni Battista, 1489 circa, olio su tavola, Madrid, Museo Lazaro Galdiano, </vt:lpstr>
      <vt:lpstr>Allegria dei piaceri, 1494, olio su tavola, New Haven, Yale University Art Gallery</vt:lpstr>
      <vt:lpstr>San Giovanni a Ptmos, 1500-1505, olio su tavola, particolare,  Berlino,  Staatlichen Museen</vt:lpstr>
      <vt:lpstr>Salita al Calvario, 1490-510, olio su tavola, particolare, Vienna, Kunsthistorisches Museum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Adorazione dei Magi, 1470-1475, olio su tavola, New York, Metropolitan Museum</dc:title>
  <dc:creator>lenovo</dc:creator>
  <cp:lastModifiedBy>lenovo</cp:lastModifiedBy>
  <cp:revision>5</cp:revision>
  <dcterms:created xsi:type="dcterms:W3CDTF">2016-04-22T13:11:29Z</dcterms:created>
  <dcterms:modified xsi:type="dcterms:W3CDTF">2016-04-22T13:49:16Z</dcterms:modified>
</cp:coreProperties>
</file>