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48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5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4ADFB-E73F-4982-B507-32648CC1AD5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82373"/>
      </p:ext>
    </p:extLst>
  </p:cSld>
  <p:clrMapOvr>
    <a:masterClrMapping/>
  </p:clrMapOvr>
  <p:transition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E24D6-67A6-40A2-B102-C325C0558DF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81437"/>
      </p:ext>
    </p:extLst>
  </p:cSld>
  <p:clrMapOvr>
    <a:masterClrMapping/>
  </p:clrMapOvr>
  <p:transition advTm="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79AA9-D546-4337-AB79-F3768DDEDD7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3913"/>
      </p:ext>
    </p:extLst>
  </p:cSld>
  <p:clrMapOvr>
    <a:masterClrMapping/>
  </p:clrMapOvr>
  <p:transition advTm="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7A2E-04D5-4A82-9F8E-80346980473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83689"/>
      </p:ext>
    </p:extLst>
  </p:cSld>
  <p:clrMapOvr>
    <a:masterClrMapping/>
  </p:clrMapOvr>
  <p:transition advTm="2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1DAB-F52A-4E1B-9BA1-76433DE6A27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2708"/>
      </p:ext>
    </p:extLst>
  </p:cSld>
  <p:clrMapOvr>
    <a:masterClrMapping/>
  </p:clrMapOvr>
  <p:transition advTm="2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15DAA-FEE8-47D9-9017-304E79AD8F9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4513"/>
      </p:ext>
    </p:extLst>
  </p:cSld>
  <p:clrMapOvr>
    <a:masterClrMapping/>
  </p:clrMapOvr>
  <p:transition advTm="2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A28F-B7F1-4479-A332-664F623DEE9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49640"/>
      </p:ext>
    </p:extLst>
  </p:cSld>
  <p:clrMapOvr>
    <a:masterClrMapping/>
  </p:clrMapOvr>
  <p:transition advTm="2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602FF-8DDE-4907-8068-C14289A4B14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87289"/>
      </p:ext>
    </p:extLst>
  </p:cSld>
  <p:clrMapOvr>
    <a:masterClrMapping/>
  </p:clrMapOvr>
  <p:transition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13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0810C-192D-4A7E-99C4-AE7E159128B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29929"/>
      </p:ext>
    </p:extLst>
  </p:cSld>
  <p:clrMapOvr>
    <a:masterClrMapping/>
  </p:clrMapOvr>
  <p:transition advTm="2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D853F-78FC-4AEE-B641-D80E225DE4B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54082"/>
      </p:ext>
    </p:extLst>
  </p:cSld>
  <p:clrMapOvr>
    <a:masterClrMapping/>
  </p:clrMapOvr>
  <p:transition advTm="2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234BE-E583-4383-8EB2-2D7EAAF7F80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50005"/>
      </p:ext>
    </p:extLst>
  </p:cSld>
  <p:clrMapOvr>
    <a:masterClrMapping/>
  </p:clrMapOvr>
  <p:transition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0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60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0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3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6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40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A5D2-A9A3-4F2D-96D7-6335C5A75937}" type="datetimeFigureOut">
              <a:rPr lang="it-IT" smtClean="0"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9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ECDF10-FEAD-4405-9708-D5551A34C4BB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Sando</a:t>
            </a:r>
            <a:r>
              <a:rPr lang="it-IT" sz="2000" dirty="0" smtClean="0"/>
              <a:t> Botticelli, </a:t>
            </a:r>
            <a:r>
              <a:rPr lang="it-IT" sz="2000" dirty="0" smtClean="0"/>
              <a:t>Annunciazione</a:t>
            </a:r>
            <a:r>
              <a:rPr lang="it-IT" sz="2000" dirty="0" smtClean="0"/>
              <a:t>, </a:t>
            </a:r>
            <a:r>
              <a:rPr lang="it-IT" sz="2000" dirty="0" err="1" smtClean="0"/>
              <a:t>Metrpolitan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Art, New York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6309320"/>
            <a:ext cx="9036496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Sandro Botticelli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567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81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6" name="Picture 4" descr="bott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9511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700" name="Picture 4" descr="bott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973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9636" name="Picture 4" descr="BOTT43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303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0660" name="Picture 4" descr="BOTT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3233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bott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752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7504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748" name="Picture 4" descr="bott1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5538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772" name="Picture 4" descr="bot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7877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3796" name="Picture 4" descr="bott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83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8894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4820" name="Picture 4" descr="bot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4178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5844" name="Picture 4" descr="bot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33631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8207375" cy="504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SANDRO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BOTTICELLI</a:t>
            </a:r>
          </a:p>
        </p:txBody>
      </p:sp>
    </p:spTree>
    <p:extLst>
      <p:ext uri="{BB962C8B-B14F-4D97-AF65-F5344CB8AC3E}">
        <p14:creationId xmlns:p14="http://schemas.microsoft.com/office/powerpoint/2010/main" val="3056654360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6868" name="Picture 4" descr="bot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60366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7892" name="Picture 4" descr="bot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6168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8916" name="Picture 4" descr="bot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2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2169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9940" name="Picture 4" descr="bot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2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8511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0964" name="Picture 4" descr="bot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810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988" name="Picture 4" descr="bot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36460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4756" name="Picture 4" descr="bott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3646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4036" name="Picture 4" descr="bot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7759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5060" name="Picture 4" descr="bott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9217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6084" name="Picture 4" descr="bott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3925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68313" y="908050"/>
            <a:ext cx="8207375" cy="5184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1445-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17.5.1510</a:t>
            </a:r>
          </a:p>
        </p:txBody>
      </p:sp>
    </p:spTree>
    <p:extLst>
      <p:ext uri="{BB962C8B-B14F-4D97-AF65-F5344CB8AC3E}">
        <p14:creationId xmlns:p14="http://schemas.microsoft.com/office/powerpoint/2010/main" val="365468010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7108" name="Picture 4" descr="bot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4738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8132" name="Picture 4" descr="bott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-381000"/>
            <a:ext cx="55435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5110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9156" name="Picture 4" descr="bott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95263"/>
            <a:ext cx="7620000" cy="7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5730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BOTT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90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3261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684" name="Picture 4" descr="BOTT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46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5731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4" name="Picture 4" descr="BOTT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1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4039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8" name="Picture 4" descr="BOTT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67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903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BOTT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98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2555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BOTT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3600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6218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bott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3022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BOTT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0"/>
            <a:ext cx="570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4430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bott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2358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6564" name="Picture 4" descr="bott24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1094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2" name="Picture 4" descr="bott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8621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8612" name="Picture 4" descr="bott42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8321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BOTT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504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9854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6804" name="Picture 4" descr="bott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3552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4" name="Picture 4" descr="bott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0881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7828" name="Picture 4" descr="bott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256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3302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8852" name="Picture 4" descr="bott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1637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0180" name="Picture 4" descr="BOTT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4371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BOTT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2483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04" name="Picture 4" descr="bott2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9588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9876" name="Picture 4" descr="bott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87520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0900" name="Picture 4" descr="bott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5256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Picture 4" descr="BOTT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1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1868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532" name="Picture 4" descr="bott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751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779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2228" name="Picture 4" descr="bott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1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1044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3732" name="Picture 4" descr="bott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72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63621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3252" name="Picture 4" descr="bott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0758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4276" name="Picture 4" descr="bott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98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9756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24" name="Picture 4" descr="bott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64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7625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2708" name="Picture 4" descr="BOTT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327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5300" name="Picture 4" descr="bott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0"/>
            <a:ext cx="567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14461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3972" name="Picture 4" descr="bott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34331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6324" name="Picture 4" descr="bott3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32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4169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7348" name="Picture 4" descr="bott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044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8372" name="Picture 4" descr="bott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824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8340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9396" name="Picture 4" descr="bott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0978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2948" name="Picture 4" descr="bott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1503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0420" name="Picture 4" descr="bott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9975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44" name="Picture 4" descr="bott4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8890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2468" name="Picture 4" descr="bott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9296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0" name="Picture 4" descr="BOTT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74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9321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3492" name="Picture 4" descr="bott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6147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3012" name="Picture 4" descr="bott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9215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2" name="Picture 4" descr="bott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8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57926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</Words>
  <Application>Microsoft Office PowerPoint</Application>
  <PresentationFormat>Presentazione su schermo (4:3)</PresentationFormat>
  <Paragraphs>6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70</vt:i4>
      </vt:variant>
    </vt:vector>
  </HeadingPairs>
  <TitlesOfParts>
    <vt:vector size="72" baseType="lpstr">
      <vt:lpstr>Tema di Office</vt:lpstr>
      <vt:lpstr>Struttura predefinita</vt:lpstr>
      <vt:lpstr>Sando Botticelli, Annunciazione, Metrpolitan Museum of Art, New York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Sando Botticelli, nnunciazione, Metrpolitan Museum of Art, New York</dc:title>
  <dc:creator>lenovo</dc:creator>
  <cp:lastModifiedBy>lenovo</cp:lastModifiedBy>
  <cp:revision>3</cp:revision>
  <dcterms:created xsi:type="dcterms:W3CDTF">2018-09-25T09:22:19Z</dcterms:created>
  <dcterms:modified xsi:type="dcterms:W3CDTF">2019-06-25T09:21:30Z</dcterms:modified>
</cp:coreProperties>
</file>