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08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93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581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41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06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17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83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57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047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76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95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4060F-D267-4361-A76B-01AF5580DF11}" type="datetimeFigureOut">
              <a:rPr lang="it-IT" smtClean="0"/>
              <a:t>12/06/2019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52F60-5665-4A9D-9AC7-09782199E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648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309320"/>
            <a:ext cx="9036496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Grande Torre di Babele, 1563, olio su tavola, </a:t>
            </a:r>
            <a:r>
              <a:rPr lang="it-IT" sz="2000" dirty="0" err="1" smtClean="0"/>
              <a:t>114x155</a:t>
            </a:r>
            <a:r>
              <a:rPr lang="it-IT" sz="2000" dirty="0" smtClean="0"/>
              <a:t> cm,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06435" cy="635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06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3"/>
            <a:ext cx="5460739" cy="685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510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"/>
            <a:ext cx="5684097" cy="695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53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30"/>
            <a:ext cx="5574312" cy="684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728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08" y="0"/>
            <a:ext cx="5448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070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76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75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" y="0"/>
            <a:ext cx="5593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548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644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667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76"/>
            <a:ext cx="5696876" cy="688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196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dettaglio</a:t>
            </a:r>
            <a:endParaRPr lang="it-IT" sz="2000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" y="0"/>
            <a:ext cx="56619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654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Piccola Torre di Babele, 1563 circa, olio su tavola, </a:t>
            </a:r>
            <a:r>
              <a:rPr lang="it-IT" sz="2000" dirty="0" err="1" smtClean="0"/>
              <a:t>60x74,5</a:t>
            </a:r>
            <a:r>
              <a:rPr lang="it-IT" sz="2000" dirty="0" smtClean="0"/>
              <a:t> cm, Rotterdam,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</a:t>
            </a:r>
            <a:r>
              <a:rPr lang="it-IT" sz="2000" dirty="0" err="1" smtClean="0"/>
              <a:t>Boijmans</a:t>
            </a:r>
            <a:r>
              <a:rPr lang="it-IT" sz="2000" dirty="0" smtClean="0"/>
              <a:t> Van </a:t>
            </a:r>
            <a:r>
              <a:rPr lang="it-IT" sz="2000" dirty="0" err="1" smtClean="0"/>
              <a:t>Beuningen</a:t>
            </a:r>
            <a:endParaRPr lang="it-IT" sz="20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5124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78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dettaglio,  R </a:t>
            </a:r>
            <a:r>
              <a:rPr lang="it-IT" sz="2000" dirty="0" err="1" smtClean="0"/>
              <a:t>eNembrot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45" y="11856"/>
            <a:ext cx="8820283" cy="644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082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Piccola Torre, dettaglio</a:t>
            </a:r>
            <a:endParaRPr lang="it-IT" sz="20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15"/>
            <a:ext cx="8100392" cy="652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930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Piccola Torre, dettaglio</a:t>
            </a:r>
            <a:endParaRPr lang="it-IT" sz="2000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44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796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Piccola Torre, dettaglio</a:t>
            </a:r>
            <a:endParaRPr lang="it-IT" sz="2000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7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880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Piccola Torre, dettaglio</a:t>
            </a:r>
            <a:endParaRPr lang="it-IT" sz="2000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1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259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Piccola Torre, dettaglio</a:t>
            </a:r>
            <a:endParaRPr lang="it-IT" sz="20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43"/>
            <a:ext cx="8663463" cy="64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169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dettaglio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93"/>
            <a:ext cx="54012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13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dettaglio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198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190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il porto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22"/>
            <a:ext cx="4998395" cy="694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7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il porto, dettaglio</a:t>
            </a:r>
            <a:endParaRPr lang="it-IT" sz="2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642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996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Grante</a:t>
            </a:r>
            <a:r>
              <a:rPr lang="it-IT" sz="2000" dirty="0" smtClean="0"/>
              <a:t> Torre, il porto dettaglio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74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304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il orto dettaglio</a:t>
            </a:r>
            <a:endParaRPr lang="it-IT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929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495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Grande Torre, dettaglio</a:t>
            </a:r>
            <a:endParaRPr lang="it-IT" sz="20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" y="14659"/>
            <a:ext cx="5570693" cy="684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9550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Presentazione su schermo (4:3)</PresentationFormat>
  <Paragraphs>23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Grande Torre di Babele, 1563, olio su tavola, 114x155 cm, Vienna, Kunsthistorisches Museum</vt:lpstr>
      <vt:lpstr>Grande torre, dettaglio,  R eNembrot</vt:lpstr>
      <vt:lpstr>Grande torre, dettaglio</vt:lpstr>
      <vt:lpstr>Grande Torre, dettaglio</vt:lpstr>
      <vt:lpstr>Grande Torre, il porto</vt:lpstr>
      <vt:lpstr>Grande Torre, il porto, dettaglio</vt:lpstr>
      <vt:lpstr>Grante Torre, il porto dettaglio</vt:lpstr>
      <vt:lpstr>Grande Torre, il orto dettaglio</vt:lpstr>
      <vt:lpstr>Grande Torre, dettaglio</vt:lpstr>
      <vt:lpstr>dettaglio</vt:lpstr>
      <vt:lpstr>dettaglio</vt:lpstr>
      <vt:lpstr>dettaglio</vt:lpstr>
      <vt:lpstr>dettaglio</vt:lpstr>
      <vt:lpstr>dettaglio</vt:lpstr>
      <vt:lpstr>dettaglio</vt:lpstr>
      <vt:lpstr>dettaglio</vt:lpstr>
      <vt:lpstr>Presentazione standard di PowerPoint</vt:lpstr>
      <vt:lpstr>dettaglio</vt:lpstr>
      <vt:lpstr>Piccola Torre di Babele, 1563 circa, olio su tavola, 60x74,5 cm, Rotterdam, Museum Boijmans Van Beuningen</vt:lpstr>
      <vt:lpstr>Piccola Torre, dettaglio</vt:lpstr>
      <vt:lpstr>Piccola Torre, dettaglio</vt:lpstr>
      <vt:lpstr>Piccola Torre, dettaglio</vt:lpstr>
      <vt:lpstr>Piccola Torre, dettaglio</vt:lpstr>
      <vt:lpstr>Piccola Torre, dettaglio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Grande Torre di Babele, 1563, olio su tavola, 114x155 cm, Vienna, Kunsthistorisches Museum</dc:title>
  <dc:creator>lenovo</dc:creator>
  <cp:lastModifiedBy>lenovo</cp:lastModifiedBy>
  <cp:revision>1</cp:revision>
  <dcterms:created xsi:type="dcterms:W3CDTF">2019-06-12T13:54:40Z</dcterms:created>
  <dcterms:modified xsi:type="dcterms:W3CDTF">2019-06-12T13:55:39Z</dcterms:modified>
</cp:coreProperties>
</file>