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2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91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6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60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9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50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69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11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9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06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83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1E77-9B5D-4DE2-B2DA-C8E8219689D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BB65-D29D-49A4-9248-DCCBE5163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4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309320"/>
            <a:ext cx="9036496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Grande Torre di Babele, 1563, olio su tavola, </a:t>
            </a:r>
            <a:r>
              <a:rPr lang="it-IT" sz="2000" dirty="0" err="1" smtClean="0"/>
              <a:t>114x155</a:t>
            </a:r>
            <a:r>
              <a:rPr lang="it-IT" sz="2000" dirty="0" smtClean="0"/>
              <a:t> cm, Vienna, </a:t>
            </a:r>
            <a:r>
              <a:rPr lang="it-IT" sz="2000" dirty="0" err="1" smtClean="0"/>
              <a:t>Kunsthistorisches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06435" cy="635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8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torre, dettaglio,  R </a:t>
            </a:r>
            <a:r>
              <a:rPr lang="it-IT" sz="2000" dirty="0" err="1" smtClean="0"/>
              <a:t>eNembrot</a:t>
            </a:r>
            <a:endParaRPr lang="it-IT" sz="2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5" y="11856"/>
            <a:ext cx="8820283" cy="644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8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torre, dettaglio</a:t>
            </a:r>
            <a:endParaRPr lang="it-IT" sz="2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3"/>
            <a:ext cx="54012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99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Torre, dettaglio</a:t>
            </a:r>
            <a:endParaRPr lang="it-IT" sz="2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98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Torre, il porto</a:t>
            </a:r>
            <a:endParaRPr lang="it-IT" sz="2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22"/>
            <a:ext cx="4998395" cy="694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4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Torre, il porto, dettaglio</a:t>
            </a:r>
            <a:endParaRPr lang="it-IT" sz="20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642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10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Grante</a:t>
            </a:r>
            <a:r>
              <a:rPr lang="it-IT" sz="2000" dirty="0" smtClean="0"/>
              <a:t> Torre, il porto dettaglio</a:t>
            </a:r>
            <a:endParaRPr lang="it-IT" sz="2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74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4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Torre, il orto dettaglio</a:t>
            </a:r>
            <a:endParaRPr lang="it-IT" sz="20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29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354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Presentazione su schermo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Grande Torre di Babele, 1563, olio su tavola, 114x155 cm, Vienna, Kunsthistorisches Museum</vt:lpstr>
      <vt:lpstr>Grande torre, dettaglio,  R eNembrot</vt:lpstr>
      <vt:lpstr>Grande torre, dettaglio</vt:lpstr>
      <vt:lpstr>Grande Torre, dettaglio</vt:lpstr>
      <vt:lpstr>Grande Torre, il porto</vt:lpstr>
      <vt:lpstr>Grande Torre, il porto, dettaglio</vt:lpstr>
      <vt:lpstr>Grante Torre, il porto dettaglio</vt:lpstr>
      <vt:lpstr>Grande Torre, il orto dettaglio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 Torre di Babele, 1563, olio su tavola, 114x155 cm, Vienna, Kunsthistorisches Museum</dc:title>
  <dc:creator>lenovo</dc:creator>
  <cp:lastModifiedBy>lenovo</cp:lastModifiedBy>
  <cp:revision>1</cp:revision>
  <dcterms:created xsi:type="dcterms:W3CDTF">2019-06-12T13:58:02Z</dcterms:created>
  <dcterms:modified xsi:type="dcterms:W3CDTF">2019-06-12T13:58:58Z</dcterms:modified>
</cp:coreProperties>
</file>