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1C4-975B-4082-B308-ABED9CE9686A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A48-F443-4205-B6CE-19173B035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68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1C4-975B-4082-B308-ABED9CE9686A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A48-F443-4205-B6CE-19173B035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1C4-975B-4082-B308-ABED9CE9686A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A48-F443-4205-B6CE-19173B035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65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1C4-975B-4082-B308-ABED9CE9686A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A48-F443-4205-B6CE-19173B035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65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1C4-975B-4082-B308-ABED9CE9686A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A48-F443-4205-B6CE-19173B035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68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1C4-975B-4082-B308-ABED9CE9686A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A48-F443-4205-B6CE-19173B035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33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1C4-975B-4082-B308-ABED9CE9686A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A48-F443-4205-B6CE-19173B035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01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1C4-975B-4082-B308-ABED9CE9686A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A48-F443-4205-B6CE-19173B035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07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1C4-975B-4082-B308-ABED9CE9686A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A48-F443-4205-B6CE-19173B035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00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1C4-975B-4082-B308-ABED9CE9686A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A48-F443-4205-B6CE-19173B035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04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11C4-975B-4082-B308-ABED9CE9686A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4A48-F443-4205-B6CE-19173B035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5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11C4-975B-4082-B308-ABED9CE9686A}" type="datetimeFigureOut">
              <a:rPr lang="it-IT" smtClean="0"/>
              <a:t>12/06/2019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4A48-F443-4205-B6CE-19173B0356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99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76"/>
            <a:ext cx="5696876" cy="68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14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dettaglio</a:t>
            </a:r>
            <a:endParaRPr lang="it-IT" sz="20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" y="0"/>
            <a:ext cx="56619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80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Piccola Torre di Babele, 1563 circa, olio su tavola, </a:t>
            </a:r>
            <a:r>
              <a:rPr lang="it-IT" sz="2000" dirty="0" err="1" smtClean="0"/>
              <a:t>60x74,5</a:t>
            </a:r>
            <a:r>
              <a:rPr lang="it-IT" sz="2000" dirty="0" smtClean="0"/>
              <a:t> cm, Rotterdam,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</a:t>
            </a:r>
            <a:r>
              <a:rPr lang="it-IT" sz="2000" dirty="0" err="1" smtClean="0"/>
              <a:t>Boijmans</a:t>
            </a:r>
            <a:r>
              <a:rPr lang="it-IT" sz="2000" dirty="0" smtClean="0"/>
              <a:t> Van </a:t>
            </a:r>
            <a:r>
              <a:rPr lang="it-IT" sz="2000" dirty="0" err="1" smtClean="0"/>
              <a:t>Beuningen</a:t>
            </a:r>
            <a:endParaRPr lang="it-IT" sz="2000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1248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55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Piccola Torre, dettaglio</a:t>
            </a:r>
            <a:endParaRPr lang="it-IT" sz="2000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15"/>
            <a:ext cx="8100392" cy="65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08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Piccola Torre, dettaglio</a:t>
            </a:r>
            <a:endParaRPr lang="it-IT" sz="2000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4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20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Piccola Torre, dettaglio</a:t>
            </a:r>
            <a:endParaRPr lang="it-IT" sz="20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19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Piccola Torre, dettaglio</a:t>
            </a:r>
            <a:endParaRPr lang="it-IT" sz="2000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18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0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Piccola Torre, dettaglio</a:t>
            </a:r>
            <a:endParaRPr lang="it-IT" sz="20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43"/>
            <a:ext cx="8663463" cy="649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382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Presentazione su schermo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dettaglio</vt:lpstr>
      <vt:lpstr>Piccola Torre di Babele, 1563 circa, olio su tavola, 60x74,5 cm, Rotterdam, Museum Boijmans Van Beuningen</vt:lpstr>
      <vt:lpstr>Piccola Torre, dettaglio</vt:lpstr>
      <vt:lpstr>Piccola Torre, dettaglio</vt:lpstr>
      <vt:lpstr>Piccola Torre, dettaglio</vt:lpstr>
      <vt:lpstr>Piccola Torre, dettaglio</vt:lpstr>
      <vt:lpstr>Piccola Torre, dettaglio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2019-06-12T14:00:34Z</dcterms:created>
  <dcterms:modified xsi:type="dcterms:W3CDTF">2019-06-12T14:01:02Z</dcterms:modified>
</cp:coreProperties>
</file>