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154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77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854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18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75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88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127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19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175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39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23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E5AFA-3C85-4532-A64F-E91510911DAC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7345B-42B6-48B5-97B4-F0B8700EE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64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dettaglio</a:t>
            </a:r>
            <a:endParaRPr lang="it-IT" sz="20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" y="14659"/>
            <a:ext cx="5570693" cy="684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887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3"/>
            <a:ext cx="5460739" cy="68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15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"/>
            <a:ext cx="5684097" cy="6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53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30"/>
            <a:ext cx="5574312" cy="684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332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8" y="0"/>
            <a:ext cx="5448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95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76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34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" y="0"/>
            <a:ext cx="559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777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4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566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Presentazione su schermo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Grande Torre, dettaglio</vt:lpstr>
      <vt:lpstr>dettaglio</vt:lpstr>
      <vt:lpstr>dettaglio</vt:lpstr>
      <vt:lpstr>dettaglio</vt:lpstr>
      <vt:lpstr>dettaglio</vt:lpstr>
      <vt:lpstr>dettaglio</vt:lpstr>
      <vt:lpstr>dettaglio</vt:lpstr>
      <vt:lpstr>dettaglio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Grande Torre, dettaglio</dc:title>
  <dc:creator>lenovo</dc:creator>
  <cp:lastModifiedBy>lenovo</cp:lastModifiedBy>
  <cp:revision>1</cp:revision>
  <dcterms:created xsi:type="dcterms:W3CDTF">2019-06-12T13:59:29Z</dcterms:created>
  <dcterms:modified xsi:type="dcterms:W3CDTF">2019-06-12T14:00:04Z</dcterms:modified>
</cp:coreProperties>
</file>