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1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7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56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2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60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18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4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4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74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69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B9DC-E6FB-473F-93BA-2F6833C24845}" type="datetimeFigureOut">
              <a:rPr lang="it-IT" smtClean="0"/>
              <a:t>17/05/2018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7BEF-0DE9-4A90-9013-44E8F6A3F5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6096" y="2130425"/>
            <a:ext cx="3022104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Absidi e cupola  di Santa Maria del Fiore, Firenze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36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5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Stampa ottocentesca con la sezione del Duomo di S. Maria del Fiore, Firenze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4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3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Giorgio Vasari ed aiuti, Giudizio universale, 1572-79, affresco della cupola del Brunelleschi, S. Maria del Fiore, Firenze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83"/>
            <a:ext cx="5160437" cy="68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9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Annunciazione, XIII secolo, marmo, fianco sud di Santa Maria del Fiore, Firenze 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" y="2276872"/>
            <a:ext cx="9116821" cy="24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23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Ricostruzione dei punteggi interni della cupola del Brunelleschi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" y="0"/>
            <a:ext cx="8858065" cy="65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0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del Duomo di Santa Maria del Fiore, Firenze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8"/>
            <a:ext cx="62694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25675"/>
            <a:ext cx="33337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2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Domenico Michelino, Dante mostra la Divina Commedia, 1465, nell’affresco compare la cupola, anacronismo !!!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6" y="16768"/>
            <a:ext cx="8055159" cy="63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59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100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Absidi e cupola  di Santa Maria del Fiore, Firenze</vt:lpstr>
      <vt:lpstr>Stampa ottocentesca con la sezione del Duomo di S. Maria del Fiore, Firenze</vt:lpstr>
      <vt:lpstr>Giorgio Vasari ed aiuti, Giudizio universale, 1572-79, affresco della cupola del Brunelleschi, S. Maria del Fiore, Firenze</vt:lpstr>
      <vt:lpstr>Annunciazione, XIII secolo, marmo, fianco sud di Santa Maria del Fiore, Firenze </vt:lpstr>
      <vt:lpstr>Ricostruzione dei punteggi interni della cupola del Brunelleschi</vt:lpstr>
      <vt:lpstr>Veduta del Duomo di Santa Maria del Fiore, Firenze</vt:lpstr>
      <vt:lpstr>Domenico Michelino, Dante mostra la Divina Commedia, 1465, nell’affresco compare la cupola, anacronismo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Absidi e cupola  di Santa Maria del Fiore, Firenze</dc:title>
  <dc:creator>lenovo</dc:creator>
  <cp:lastModifiedBy>lenovo</cp:lastModifiedBy>
  <cp:revision>3</cp:revision>
  <dcterms:created xsi:type="dcterms:W3CDTF">2018-05-17T09:35:08Z</dcterms:created>
  <dcterms:modified xsi:type="dcterms:W3CDTF">2018-05-17T09:49:31Z</dcterms:modified>
</cp:coreProperties>
</file>