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6"/>
  </p:notesMasterIdLst>
  <p:sldIdLst>
    <p:sldId id="408" r:id="rId2"/>
    <p:sldId id="409" r:id="rId3"/>
    <p:sldId id="410" r:id="rId4"/>
    <p:sldId id="41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6" r:id="rId51"/>
    <p:sldId id="305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40" r:id="rId85"/>
    <p:sldId id="341" r:id="rId86"/>
    <p:sldId id="342" r:id="rId87"/>
    <p:sldId id="344" r:id="rId88"/>
    <p:sldId id="343" r:id="rId89"/>
    <p:sldId id="345" r:id="rId90"/>
    <p:sldId id="346" r:id="rId91"/>
    <p:sldId id="347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421" r:id="rId138"/>
    <p:sldId id="419" r:id="rId139"/>
    <p:sldId id="394" r:id="rId140"/>
    <p:sldId id="412" r:id="rId141"/>
    <p:sldId id="396" r:id="rId142"/>
    <p:sldId id="420" r:id="rId143"/>
    <p:sldId id="413" r:id="rId144"/>
    <p:sldId id="414" r:id="rId145"/>
    <p:sldId id="415" r:id="rId146"/>
    <p:sldId id="416" r:id="rId147"/>
    <p:sldId id="417" r:id="rId148"/>
    <p:sldId id="418" r:id="rId149"/>
    <p:sldId id="397" r:id="rId150"/>
    <p:sldId id="398" r:id="rId151"/>
    <p:sldId id="399" r:id="rId152"/>
    <p:sldId id="401" r:id="rId153"/>
    <p:sldId id="402" r:id="rId154"/>
    <p:sldId id="403" r:id="rId155"/>
    <p:sldId id="404" r:id="rId156"/>
    <p:sldId id="405" r:id="rId157"/>
    <p:sldId id="427" r:id="rId158"/>
    <p:sldId id="426" r:id="rId159"/>
    <p:sldId id="425" r:id="rId160"/>
    <p:sldId id="424" r:id="rId161"/>
    <p:sldId id="423" r:id="rId162"/>
    <p:sldId id="422" r:id="rId163"/>
    <p:sldId id="406" r:id="rId164"/>
    <p:sldId id="407" r:id="rId16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0BA3B-2C32-49CD-8016-F26624A8EEC8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44357-54B9-4074-A222-975A800AF7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3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Antonio</a:t>
            </a:r>
            <a:r>
              <a:rPr lang="it-IT" baseline="0" dirty="0" smtClean="0"/>
              <a:t> Canova, Autoritratto, Possagno, Tempio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931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Adone e Venere, Ginevra, </a:t>
            </a:r>
            <a:r>
              <a:rPr lang="it-IT" dirty="0" err="1" smtClean="0"/>
              <a:t>Musée</a:t>
            </a:r>
            <a:r>
              <a:rPr lang="it-IT" dirty="0" smtClean="0"/>
              <a:t> d’Art et Histoire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63630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Disegno con due studi di figure femminili ignude,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96276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Figura </a:t>
            </a:r>
            <a:r>
              <a:rPr lang="it-IT" dirty="0" err="1" smtClean="0"/>
              <a:t>femmnile</a:t>
            </a:r>
            <a:r>
              <a:rPr lang="it-IT" dirty="0" smtClean="0"/>
              <a:t> assisa, con ampio mantello, in atto di piangere,</a:t>
            </a:r>
            <a:r>
              <a:rPr lang="it-IT" baseline="0" dirty="0" smtClean="0"/>
              <a:t> con il capo reclinato,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6629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Figura </a:t>
            </a:r>
            <a:r>
              <a:rPr lang="it-IT" dirty="0" err="1" smtClean="0"/>
              <a:t>femmnile</a:t>
            </a:r>
            <a:r>
              <a:rPr lang="it-IT" dirty="0" smtClean="0"/>
              <a:t> assisa, con ampio mantello, in atto di piangere,</a:t>
            </a:r>
            <a:r>
              <a:rPr lang="it-IT" baseline="0" dirty="0" smtClean="0"/>
              <a:t> con il capo reclinato sulla mano destra, Bassano del Grappa, Museo Civico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49011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Figura femminile assisa, con le gambe accavallate e il capo reclinato sulla mano sinistra, </a:t>
            </a:r>
            <a:r>
              <a:rPr lang="it-IT" baseline="0" dirty="0" smtClean="0"/>
              <a:t>Bassano del Grappa, Museo Civico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29483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Figura </a:t>
            </a:r>
            <a:r>
              <a:rPr lang="it-IT" dirty="0" err="1" smtClean="0"/>
              <a:t>femmnile</a:t>
            </a:r>
            <a:r>
              <a:rPr lang="it-IT" dirty="0" smtClean="0"/>
              <a:t> assisa, con ampio mantello, in atto di piangere,</a:t>
            </a:r>
            <a:r>
              <a:rPr lang="it-IT" baseline="0" dirty="0" smtClean="0"/>
              <a:t> con il capo reclinato sulle mani, cippo con busto, Bassano del Grappa, Museo Civico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77138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Napoleone Bonaparte come Marte pacificatore, 1803-1806, marmo, h, 340, Londra, </a:t>
            </a:r>
            <a:r>
              <a:rPr lang="it-IT" dirty="0" err="1" smtClean="0"/>
              <a:t>Apley</a:t>
            </a:r>
            <a:r>
              <a:rPr lang="it-IT" dirty="0" smtClean="0"/>
              <a:t> House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12464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Napoleone Bonaparte come Marte pacificatore, Milano, Accademia di Brera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42218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Napoleone Bonaparte come Marte pacificatore, 1803-1806, marmo, h, 340, particolare, Londra, </a:t>
            </a:r>
            <a:r>
              <a:rPr lang="it-IT" dirty="0" err="1" smtClean="0"/>
              <a:t>Apley</a:t>
            </a:r>
            <a:r>
              <a:rPr lang="it-IT" dirty="0" smtClean="0"/>
              <a:t> House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69504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Ritratto di Pio VII, 1804-1807, marmo, cm 59 X 50 X 35, Roma, Protomoteca Capitolina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53304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Ritratto di Pio VII, 1804-1807, marmo, cm 59 X 50 X 35, particolare, Roma, Protomoteca Capitolina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114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di Maria Cristina d’Austria, particolare, Vienna, </a:t>
            </a:r>
            <a:r>
              <a:rPr lang="it-IT" dirty="0" err="1" smtClean="0"/>
              <a:t>Augustinerkiche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26034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Letizia </a:t>
            </a:r>
            <a:r>
              <a:rPr lang="it-IT" dirty="0" err="1" smtClean="0"/>
              <a:t>Ramolino</a:t>
            </a:r>
            <a:r>
              <a:rPr lang="it-IT" dirty="0" smtClean="0"/>
              <a:t> Bonaparte, 1804, terracotta, cm 28,5 X 12 X 21,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47907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principessa leopoldina Liechtenstein, bozzetto in terracotta,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43995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Concordia con le Grazie, bozzetto in terracotta,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60415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Roma, Galleria Borghese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00475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particolare, Roma, Galleria Borghese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62508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particolare, Roma, Galleria Borghese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58547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Roma, Galleria Borghese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0394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particolare, Roma, Galleria Borghese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89937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Paolina Borghese Bonaparte come Venere vincitrice, 1804-1808, marmo, cm </a:t>
            </a:r>
            <a:r>
              <a:rPr lang="it-IT" dirty="0" err="1" smtClean="0"/>
              <a:t>200,particolare</a:t>
            </a:r>
            <a:r>
              <a:rPr lang="it-IT" dirty="0" smtClean="0"/>
              <a:t>, </a:t>
            </a:r>
            <a:r>
              <a:rPr lang="it-IT" baseline="0" dirty="0" smtClean="0"/>
              <a:t> Roma, Galleria Borghese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12224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particolare, Roma, Galleria Borghese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074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particolare,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9256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Roma, particolare, Galleria Borghese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95881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Paolina Borghese Bonaparte come Venere vincitrice, 1804-1808, marmo, cm 200,</a:t>
            </a:r>
            <a:r>
              <a:rPr lang="it-IT" baseline="0" smtClean="0"/>
              <a:t> Roma, Galleria Borghese</a:t>
            </a:r>
            <a:endParaRPr lang="it-IT" smtClean="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88362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 di Vittorio Alfieri,</a:t>
            </a:r>
            <a:r>
              <a:rPr lang="it-IT" baseline="0" dirty="0" smtClean="0"/>
              <a:t> 1806-1810, marmo, cm 480 X 360, Firenze, Basilica di Santa Croce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41495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Stele alta più di tre metri con figura di donna piangente presso il busto dell’Alfieri, rifiutata dalla </a:t>
            </a:r>
            <a:r>
              <a:rPr lang="it-IT" dirty="0" err="1" smtClean="0"/>
              <a:t>commitente</a:t>
            </a:r>
            <a:r>
              <a:rPr lang="it-IT" dirty="0" smtClean="0"/>
              <a:t> del monumento</a:t>
            </a:r>
            <a:r>
              <a:rPr lang="it-IT" baseline="0" dirty="0" smtClean="0"/>
              <a:t> funerario per Santa Croce.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28636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Monumento funerario di Vittorio Alfieri,</a:t>
            </a:r>
            <a:r>
              <a:rPr lang="it-IT" baseline="0" dirty="0" smtClean="0"/>
              <a:t> 1806-1810, marmo, cm 480 X 360, particolare, Firenze, Basilica di Santa Croce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14133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Compianto sulla Contessa di </a:t>
            </a:r>
            <a:r>
              <a:rPr lang="it-IT" dirty="0" err="1" smtClean="0"/>
              <a:t>Haro</a:t>
            </a:r>
            <a:r>
              <a:rPr lang="it-IT" dirty="0" smtClean="0"/>
              <a:t>, 1806-1808, marmo, cm 180 X 220,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07340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per il Compianto della Contessa di </a:t>
            </a:r>
            <a:r>
              <a:rPr lang="it-IT" dirty="0" err="1" smtClean="0"/>
              <a:t>Haro</a:t>
            </a:r>
            <a:r>
              <a:rPr lang="it-IT" dirty="0" smtClean="0"/>
              <a:t>, tecnica mista su tela,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71327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Compianto sulla Contessa di </a:t>
            </a:r>
            <a:r>
              <a:rPr lang="it-IT" dirty="0" err="1" smtClean="0"/>
              <a:t>Haro</a:t>
            </a:r>
            <a:r>
              <a:rPr lang="it-IT" dirty="0" smtClean="0"/>
              <a:t>, 1806-1808, marmo, cm 180 X 220, particolare,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85945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Danzatrice con cembali, 1809-1814, marmo, h. 187, Berlino, </a:t>
            </a:r>
            <a:r>
              <a:rPr lang="it-IT" dirty="0" err="1" smtClean="0"/>
              <a:t>Staatliche</a:t>
            </a:r>
            <a:r>
              <a:rPr lang="it-IT" dirty="0" smtClean="0"/>
              <a:t> </a:t>
            </a:r>
            <a:r>
              <a:rPr lang="it-IT" dirty="0" err="1" smtClean="0"/>
              <a:t>Museem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40568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Danzatrice con cembali, tempera,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000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Stele Giustiniani, Padova,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56546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Danzatrice con cembali, incisione di Angelo</a:t>
            </a:r>
            <a:r>
              <a:rPr lang="it-IT" baseline="0" dirty="0" smtClean="0"/>
              <a:t> Bertini,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59129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Grazie, 1812-1816, marmo, h. 182, Pietroburgo, </a:t>
            </a:r>
            <a:r>
              <a:rPr lang="it-IT" dirty="0" err="1" smtClean="0"/>
              <a:t>Ermitage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62583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Le Grazie, 1812-1816, marmo, h. 182, particolare, Pietroburgo, </a:t>
            </a:r>
            <a:r>
              <a:rPr lang="it-IT" dirty="0" err="1" smtClean="0"/>
              <a:t>Ermitage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06099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Le Grazie, 1812-1816, marmo, h. 182, particolare,</a:t>
            </a:r>
            <a:r>
              <a:rPr lang="it-IT" baseline="0" dirty="0" smtClean="0"/>
              <a:t> </a:t>
            </a:r>
            <a:r>
              <a:rPr lang="it-IT" dirty="0" smtClean="0"/>
              <a:t>Pietroburgo, </a:t>
            </a:r>
            <a:r>
              <a:rPr lang="it-IT" dirty="0" err="1" smtClean="0"/>
              <a:t>Ermitage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86940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Le Grazie, 1812-1816, marmo, h. 182, Pietroburgo, </a:t>
            </a:r>
            <a:r>
              <a:rPr lang="it-IT" dirty="0" err="1" smtClean="0"/>
              <a:t>Ermitage</a:t>
            </a:r>
            <a:endParaRPr lang="it-IT" smtClean="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60364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Due studi per le Grazie, Bassano</a:t>
            </a:r>
            <a:r>
              <a:rPr lang="it-IT" baseline="0" dirty="0" smtClean="0"/>
              <a:t>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44195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Le Grazie, 1812-1816, marmo, h. 182, particolare, Pietroburgo, </a:t>
            </a:r>
            <a:r>
              <a:rPr lang="it-IT" dirty="0" err="1" smtClean="0"/>
              <a:t>Ermitage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54404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Grazie, bozzetto in terracotta, Lione, </a:t>
            </a:r>
            <a:r>
              <a:rPr lang="it-IT" dirty="0" err="1" smtClean="0"/>
              <a:t>Musée</a:t>
            </a:r>
            <a:r>
              <a:rPr lang="it-IT" dirty="0" smtClean="0"/>
              <a:t> </a:t>
            </a:r>
            <a:r>
              <a:rPr lang="it-IT" dirty="0" err="1" smtClean="0"/>
              <a:t>des</a:t>
            </a:r>
            <a:r>
              <a:rPr lang="it-IT" dirty="0" smtClean="0"/>
              <a:t> </a:t>
            </a:r>
            <a:r>
              <a:rPr lang="it-IT" dirty="0" err="1" smtClean="0"/>
              <a:t>Beauz</a:t>
            </a:r>
            <a:r>
              <a:rPr lang="it-IT" dirty="0" smtClean="0"/>
              <a:t> </a:t>
            </a:r>
            <a:r>
              <a:rPr lang="it-IT" dirty="0" err="1" smtClean="0"/>
              <a:t>Arts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48349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Grazie, bozzetto in terracotta,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89843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Testa di </a:t>
            </a:r>
            <a:r>
              <a:rPr lang="it-IT" dirty="0" err="1" smtClean="0"/>
              <a:t>Callipe</a:t>
            </a:r>
            <a:r>
              <a:rPr lang="it-IT" dirty="0" smtClean="0"/>
              <a:t>, 1812, marmo, </a:t>
            </a:r>
            <a:r>
              <a:rPr lang="it-IT" dirty="0" err="1" smtClean="0"/>
              <a:t>h.cm</a:t>
            </a:r>
            <a:r>
              <a:rPr lang="it-IT" dirty="0" smtClean="0"/>
              <a:t> 40, Firenze, Galleria dell’Arte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568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 e Lica, Roma, galleria nazionale d’Arte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4992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Cenotafio degli ultimi Stuart, 1817-1819, marmo, cm 560 X 280 X 140, Roma, basilica di S. Pietro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83117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per il cenotafio degli ultimi Stuart,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9695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Cenotafio degli ultimi Stuart, modellino in gesso,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91362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Madonna, 181 -(?), terracotta, cm 48 X 15 X 18,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03509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Endimione</a:t>
            </a:r>
            <a:r>
              <a:rPr lang="it-IT" dirty="0" smtClean="0"/>
              <a:t> dormiente, 1819-1822, marmo, cm 93 X 185, </a:t>
            </a:r>
            <a:r>
              <a:rPr lang="it-IT" dirty="0" err="1" smtClean="0"/>
              <a:t>Chatsworth</a:t>
            </a:r>
            <a:r>
              <a:rPr lang="it-IT" dirty="0" smtClean="0"/>
              <a:t>, Collezioni del duca di Devonshire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5650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Endimione</a:t>
            </a:r>
            <a:r>
              <a:rPr lang="it-IT" dirty="0" smtClean="0"/>
              <a:t> dormiente, 1819-1822, marmo, cm 93 X 185, particolare, </a:t>
            </a:r>
            <a:r>
              <a:rPr lang="it-IT" dirty="0" err="1" smtClean="0"/>
              <a:t>Chatsworth</a:t>
            </a:r>
            <a:r>
              <a:rPr lang="it-IT" dirty="0" smtClean="0"/>
              <a:t>, Collezioni del duca di Devonshire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23069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Endimione</a:t>
            </a:r>
            <a:r>
              <a:rPr lang="it-IT" dirty="0" smtClean="0"/>
              <a:t> dormiente, 1819-1822, marmo, cm 93 X 185, particolare, </a:t>
            </a:r>
            <a:r>
              <a:rPr lang="it-IT" dirty="0" err="1" smtClean="0"/>
              <a:t>Chatsworth</a:t>
            </a:r>
            <a:r>
              <a:rPr lang="it-IT" dirty="0" smtClean="0"/>
              <a:t>, Collezioni del duca di Devonshire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37251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Ninfa dormiente, bozzetto in terracotta,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1476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Maddalena giacente, gesso,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08685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L’Annunziazione, 1820-1823, gesso, cm 103</a:t>
            </a:r>
            <a:r>
              <a:rPr lang="it-IT" baseline="0" dirty="0" smtClean="0"/>
              <a:t> X 116, Possagno, Tempio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321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 Farnese, Napoli, Museo Archeologico Nazionale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81416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L’Annunziazione, 1820-1823, gesso, cm 103</a:t>
            </a:r>
            <a:r>
              <a:rPr lang="it-IT" baseline="0" dirty="0" smtClean="0"/>
              <a:t> X 116, particolare, Possagno, Tempio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46214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L’Annunziazione, 1820-1823, gesso, cm 103</a:t>
            </a:r>
            <a:r>
              <a:rPr lang="it-IT" baseline="0" dirty="0" smtClean="0"/>
              <a:t> X 116, particolare, Possagno, Tempio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969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Perseo trionfante, Roma,</a:t>
            </a:r>
            <a:r>
              <a:rPr lang="it-IT" baseline="0" dirty="0" smtClean="0"/>
              <a:t> Musei Vaticani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047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Stele funeraria di Elisabetta </a:t>
            </a:r>
            <a:r>
              <a:rPr lang="it-IT" dirty="0" err="1" smtClean="0"/>
              <a:t>Mellerio</a:t>
            </a:r>
            <a:r>
              <a:rPr lang="it-IT" dirty="0" smtClean="0"/>
              <a:t>, Palermo, Palazzo Mirto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951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 di Vittorio Alfieri, particolare, Firenze,</a:t>
            </a:r>
            <a:r>
              <a:rPr lang="it-IT" baseline="0" dirty="0" smtClean="0"/>
              <a:t> Basilica di Santa Croce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60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Venere </a:t>
            </a:r>
            <a:r>
              <a:rPr lang="it-IT" dirty="0" err="1" smtClean="0"/>
              <a:t>iralica</a:t>
            </a:r>
            <a:r>
              <a:rPr lang="it-IT" dirty="0" smtClean="0"/>
              <a:t>, Firenze, Galleria</a:t>
            </a:r>
            <a:r>
              <a:rPr lang="it-IT" baseline="0" dirty="0" smtClean="0"/>
              <a:t> Palatina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52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Orfeo e Berenice, Venezia,</a:t>
            </a:r>
            <a:r>
              <a:rPr lang="it-IT" baseline="0" dirty="0" smtClean="0"/>
              <a:t> Museo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24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Paride, Monaco di Baviera, Alte </a:t>
            </a:r>
            <a:r>
              <a:rPr lang="it-IT" dirty="0" err="1" smtClean="0"/>
              <a:t>Pinakothek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190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Cenotafui</a:t>
            </a:r>
            <a:r>
              <a:rPr lang="it-IT" dirty="0" smtClean="0"/>
              <a:t> degli ultimi Stuart, particolare, Roma, Basilica di S. Pietro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616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Marte e Venere, modello in gesso,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432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Tempio di Possagno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773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238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1777-.1779, Dedalo ed Icaro, marmo, h. cm 182, Venezia Museo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570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Dedalo ed Icaro, marmo, h. cm 182, particolare, Venezia Museo Correr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426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Dedalo ed Icaro, marmo, h. cm 182, particolare, Venezia Museo Correr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279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Teseo trionfante sul Minotauro, 1781-1783,</a:t>
            </a:r>
            <a:r>
              <a:rPr lang="it-IT" baseline="0" dirty="0" smtClean="0"/>
              <a:t> marmo, h. 145,5, Londra, Victoria and Albert </a:t>
            </a:r>
            <a:r>
              <a:rPr lang="it-IT" baseline="0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902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Teseo trionfante sul Minotauro, 1781-1783,</a:t>
            </a:r>
            <a:r>
              <a:rPr lang="it-IT" baseline="0" dirty="0" smtClean="0"/>
              <a:t> marmo, h. 145,5, particolare, Londra, Victoria and Albert </a:t>
            </a:r>
            <a:r>
              <a:rPr lang="it-IT" baseline="0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30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Dedalo ed </a:t>
            </a:r>
            <a:r>
              <a:rPr lang="it-IT" dirty="0" err="1" smtClean="0"/>
              <a:t>Iacaro</a:t>
            </a:r>
            <a:r>
              <a:rPr lang="it-IT" dirty="0" smtClean="0"/>
              <a:t>, Venezia, Museo</a:t>
            </a:r>
            <a:r>
              <a:rPr lang="it-IT" baseline="0" dirty="0" smtClean="0"/>
              <a:t>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665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Monumenro</a:t>
            </a:r>
            <a:r>
              <a:rPr lang="it-IT" dirty="0" smtClean="0"/>
              <a:t> funerario di Clemente XIV, 1783-1787, marmo di </a:t>
            </a:r>
            <a:r>
              <a:rPr lang="it-IT" dirty="0" err="1" smtClean="0"/>
              <a:t>Carra</a:t>
            </a:r>
            <a:r>
              <a:rPr lang="it-IT" dirty="0" smtClean="0"/>
              <a:t> a lumachella, cm. 740 X 590 X 295, Roma, Basilica dei SS. Apostoli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36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Mansuetudine,</a:t>
            </a:r>
            <a:r>
              <a:rPr lang="it-IT" baseline="0" dirty="0" smtClean="0"/>
              <a:t> modellino in terracotta per il </a:t>
            </a:r>
            <a:r>
              <a:rPr lang="it-IT" baseline="0" dirty="0" err="1" smtClean="0"/>
              <a:t>monumentofunerario</a:t>
            </a:r>
            <a:r>
              <a:rPr lang="it-IT" baseline="0" dirty="0" smtClean="0"/>
              <a:t> di Clemente </a:t>
            </a:r>
            <a:r>
              <a:rPr lang="it-IT" baseline="0" dirty="0" err="1" smtClean="0"/>
              <a:t>ZIV</a:t>
            </a:r>
            <a:r>
              <a:rPr lang="it-IT" baseline="0" dirty="0" smtClean="0"/>
              <a:t>, Possagno Gipsoteca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Monumenro</a:t>
            </a:r>
            <a:r>
              <a:rPr lang="it-IT" dirty="0" smtClean="0"/>
              <a:t> funerario di Clemente XIV, 1783-1787, marmo di </a:t>
            </a:r>
            <a:r>
              <a:rPr lang="it-IT" dirty="0" err="1" smtClean="0"/>
              <a:t>Carra</a:t>
            </a:r>
            <a:r>
              <a:rPr lang="it-IT" dirty="0" smtClean="0"/>
              <a:t> a lumachella, cm. 740 X 590 X 295, particolare, Roma, Basilica dei SS. Apostoli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746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Monumenro</a:t>
            </a:r>
            <a:r>
              <a:rPr lang="it-IT" dirty="0" smtClean="0"/>
              <a:t> funerario di Clemente XIV, 1783-1787, marmo di </a:t>
            </a:r>
            <a:r>
              <a:rPr lang="it-IT" dirty="0" err="1" smtClean="0"/>
              <a:t>Carra</a:t>
            </a:r>
            <a:r>
              <a:rPr lang="it-IT" dirty="0" smtClean="0"/>
              <a:t> a lumachella, cm. 740 X 590 X 295, particolare, Roma, Basilica dei SS. Apostoli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338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Monumenro</a:t>
            </a:r>
            <a:r>
              <a:rPr lang="it-IT" dirty="0" smtClean="0"/>
              <a:t> funerario di Clemente XIV, 1783-1787, marmo di </a:t>
            </a:r>
            <a:r>
              <a:rPr lang="it-IT" dirty="0" err="1" smtClean="0"/>
              <a:t>Carra</a:t>
            </a:r>
            <a:r>
              <a:rPr lang="it-IT" dirty="0" smtClean="0"/>
              <a:t> a lumachella, cm. 740 X 590 X 295, particolare, Roma, Basilica dei SS. Apostoli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7393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 di Clemente XIII, 1783-1792, marmo di Carrara, </a:t>
            </a:r>
            <a:r>
              <a:rPr lang="it-IT" dirty="0" err="1" smtClean="0"/>
              <a:t>travertinoo</a:t>
            </a:r>
            <a:r>
              <a:rPr lang="it-IT" dirty="0" smtClean="0"/>
              <a:t> e lumachella, cm 820 X 630 X 254, Roma, </a:t>
            </a:r>
            <a:r>
              <a:rPr lang="it-IT" dirty="0" err="1" smtClean="0"/>
              <a:t>Basilic</a:t>
            </a:r>
            <a:r>
              <a:rPr lang="it-IT" dirty="0" smtClean="0"/>
              <a:t> di S. Pietro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331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Primo progetto per il</a:t>
            </a:r>
            <a:r>
              <a:rPr lang="it-IT" baseline="0" dirty="0" smtClean="0"/>
              <a:t> monumento funerario di Clemente XIII, modellino in gesso,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6006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Monumento funerario di Clemente XIII, 1783-1792, marmo di Carrara, </a:t>
            </a:r>
            <a:r>
              <a:rPr lang="it-IT" dirty="0" err="1" smtClean="0"/>
              <a:t>travertinoo</a:t>
            </a:r>
            <a:r>
              <a:rPr lang="it-IT" dirty="0" smtClean="0"/>
              <a:t> e lumachella, cm 820 X 630 X 254, particolare, Roma, </a:t>
            </a:r>
            <a:r>
              <a:rPr lang="it-IT" dirty="0" err="1" smtClean="0"/>
              <a:t>Basilic</a:t>
            </a:r>
            <a:r>
              <a:rPr lang="it-IT" dirty="0" smtClean="0"/>
              <a:t> di S. Pietro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7096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Danza dei figli di </a:t>
            </a:r>
            <a:r>
              <a:rPr lang="it-IT" dirty="0" err="1" smtClean="0"/>
              <a:t>Alcinoo</a:t>
            </a:r>
            <a:r>
              <a:rPr lang="it-IT" dirty="0" smtClean="0"/>
              <a:t>, Morte di Socrate,</a:t>
            </a:r>
            <a:r>
              <a:rPr lang="it-IT" baseline="0" dirty="0" smtClean="0"/>
              <a:t> Le Troiane presentano il peplo a </a:t>
            </a:r>
            <a:r>
              <a:rPr lang="it-IT" baseline="0" dirty="0" err="1" smtClean="0"/>
              <a:t>Pallade</a:t>
            </a:r>
            <a:r>
              <a:rPr lang="it-IT" baseline="0" dirty="0" smtClean="0"/>
              <a:t>, 1787-1795, gessi, cm 122 X 249, 122  X 249 e  120 X 260, particolare, Possagno.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02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Danza dei figli di </a:t>
            </a:r>
            <a:r>
              <a:rPr lang="it-IT" dirty="0" err="1" smtClean="0"/>
              <a:t>Alcinoo</a:t>
            </a:r>
            <a:r>
              <a:rPr lang="it-IT" dirty="0" smtClean="0"/>
              <a:t>, Morte di Socrate,</a:t>
            </a:r>
            <a:r>
              <a:rPr lang="it-IT" baseline="0" dirty="0" smtClean="0"/>
              <a:t> Le Troiane presentano il peplo a </a:t>
            </a:r>
            <a:r>
              <a:rPr lang="it-IT" baseline="0" dirty="0" err="1" smtClean="0"/>
              <a:t>Pallade</a:t>
            </a:r>
            <a:r>
              <a:rPr lang="it-IT" baseline="0" dirty="0" smtClean="0"/>
              <a:t>, 1787-1795, gessi, cm 122 X 249, 122  X 249 e  120 X 260, </a:t>
            </a:r>
            <a:r>
              <a:rPr lang="it-IT" baseline="0" dirty="0" err="1" smtClean="0"/>
              <a:t>particolare,Possagno</a:t>
            </a:r>
            <a:r>
              <a:rPr lang="it-IT" baseline="0" dirty="0" smtClean="0"/>
              <a:t>. Gipsoteca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7090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Danza dei figli di </a:t>
            </a:r>
            <a:r>
              <a:rPr lang="it-IT" dirty="0" err="1" smtClean="0"/>
              <a:t>Alcinoo</a:t>
            </a:r>
            <a:r>
              <a:rPr lang="it-IT" dirty="0" smtClean="0"/>
              <a:t>, Morte di Socrate,</a:t>
            </a:r>
            <a:r>
              <a:rPr lang="it-IT" baseline="0" dirty="0" smtClean="0"/>
              <a:t> Le Troiane presentano il peplo a </a:t>
            </a:r>
            <a:r>
              <a:rPr lang="it-IT" baseline="0" dirty="0" err="1" smtClean="0"/>
              <a:t>Pallade</a:t>
            </a:r>
            <a:r>
              <a:rPr lang="it-IT" baseline="0" dirty="0" smtClean="0"/>
              <a:t>, 1787-1795, gessi, cm 122 X 249, 122  X 249 e  120 X 260, </a:t>
            </a:r>
            <a:r>
              <a:rPr lang="it-IT" baseline="0" dirty="0" err="1" smtClean="0"/>
              <a:t>partcicolre</a:t>
            </a:r>
            <a:r>
              <a:rPr lang="it-IT" baseline="0" dirty="0" smtClean="0"/>
              <a:t>, Possagno. Gipsoteca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948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</a:t>
            </a:r>
            <a:r>
              <a:rPr lang="it-IT" baseline="0" dirty="0" smtClean="0"/>
              <a:t> i Clemente XIV, Roma, Basilica dei SS. Apostoli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9113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Danza dei figli di </a:t>
            </a:r>
            <a:r>
              <a:rPr lang="it-IT" dirty="0" err="1" smtClean="0"/>
              <a:t>Alcinoo</a:t>
            </a:r>
            <a:r>
              <a:rPr lang="it-IT" dirty="0" smtClean="0"/>
              <a:t>, Morte di Socrate,</a:t>
            </a:r>
            <a:r>
              <a:rPr lang="it-IT" baseline="0" dirty="0" smtClean="0"/>
              <a:t> Le Troiane presentano il peplo a </a:t>
            </a:r>
            <a:r>
              <a:rPr lang="it-IT" baseline="0" dirty="0" err="1" smtClean="0"/>
              <a:t>Pallade</a:t>
            </a:r>
            <a:r>
              <a:rPr lang="it-IT" baseline="0" dirty="0" smtClean="0"/>
              <a:t>, 1787-1795, gessi, cm 122 X 249, 122  X 249 e  120 X 260, Possagno.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7767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Morte di Socrate,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1352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Morte di </a:t>
            </a:r>
            <a:r>
              <a:rPr lang="it-IT" dirty="0" err="1" smtClean="0"/>
              <a:t>Socrae</a:t>
            </a:r>
            <a:r>
              <a:rPr lang="it-IT" dirty="0" smtClean="0"/>
              <a:t>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5594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morte di Socrate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5318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Troiane presentano il peplo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Pallade</a:t>
            </a:r>
            <a:r>
              <a:rPr lang="it-IT" baseline="0" dirty="0" smtClean="0"/>
              <a:t>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3813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Troiane presentano il peplo a </a:t>
            </a:r>
            <a:r>
              <a:rPr lang="it-IT" dirty="0" err="1" smtClean="0"/>
              <a:t>Pallade</a:t>
            </a:r>
            <a:r>
              <a:rPr lang="it-IT" dirty="0" smtClean="0"/>
              <a:t>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4317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Troiane</a:t>
            </a:r>
            <a:r>
              <a:rPr lang="it-IT" baseline="0" dirty="0" smtClean="0"/>
              <a:t> presentano il peplo a </a:t>
            </a:r>
            <a:r>
              <a:rPr lang="it-IT" baseline="0" dirty="0" err="1" smtClean="0"/>
              <a:t>Pallade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5196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che si abbracciano, 1787-1793,  marmo,  cm 155 X 168, Parigi, </a:t>
            </a:r>
            <a:r>
              <a:rPr lang="it-IT" dirty="0" err="1" smtClean="0"/>
              <a:t>Musé</a:t>
            </a:r>
            <a:r>
              <a:rPr lang="it-IT" dirty="0" smtClean="0"/>
              <a:t> e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Louve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0999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che si abbracciano,</a:t>
            </a:r>
            <a:r>
              <a:rPr lang="it-IT" baseline="0" dirty="0" smtClean="0"/>
              <a:t> Bozzetto in terracotta, Venezia, Museo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8746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</a:t>
            </a:r>
            <a:r>
              <a:rPr lang="it-IT" dirty="0" err="1" smtClean="0"/>
              <a:t>Pische</a:t>
            </a:r>
            <a:r>
              <a:rPr lang="it-IT" dirty="0" smtClean="0"/>
              <a:t> </a:t>
            </a:r>
            <a:r>
              <a:rPr lang="it-IT" dirty="0" err="1" smtClean="0"/>
              <a:t>sche</a:t>
            </a:r>
            <a:r>
              <a:rPr lang="it-IT" dirty="0" smtClean="0"/>
              <a:t> si abbracciano, Bozzetto in terracotta, Possagno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581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Francesco </a:t>
            </a:r>
            <a:r>
              <a:rPr lang="it-IT" smtClean="0"/>
              <a:t>Chiarattini</a:t>
            </a:r>
            <a:r>
              <a:rPr lang="it-IT" dirty="0" smtClean="0"/>
              <a:t>, Veduta dello studio canoviano, particolare, Udine,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6852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Amore e Psiche che si abbracciano, 1787-1793,  marmo,  cm 155 X 168, particolare, Parigi, </a:t>
            </a:r>
            <a:r>
              <a:rPr lang="it-IT" dirty="0" err="1" smtClean="0"/>
              <a:t>Musé</a:t>
            </a:r>
            <a:r>
              <a:rPr lang="it-IT" dirty="0" smtClean="0"/>
              <a:t> e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Louve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3232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Adone e Venere, 1789-1794, marmo, h. cm 185, Ginevra, </a:t>
            </a:r>
            <a:r>
              <a:rPr lang="it-IT" dirty="0" err="1" smtClean="0"/>
              <a:t>Musée</a:t>
            </a:r>
            <a:r>
              <a:rPr lang="it-IT" dirty="0" smtClean="0"/>
              <a:t> d’Art et Histoire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6042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Adone e Venere, 1789-1794, marmo, h. cm 185, particolare, Ginevra, </a:t>
            </a:r>
            <a:r>
              <a:rPr lang="it-IT" dirty="0" err="1" smtClean="0"/>
              <a:t>Musée</a:t>
            </a:r>
            <a:r>
              <a:rPr lang="it-IT" dirty="0" smtClean="0"/>
              <a:t> d’Art et Histoire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0998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Adone e Venere, 1789-1794, marmo, h. cm 185, Ginevra, </a:t>
            </a:r>
            <a:r>
              <a:rPr lang="it-IT" dirty="0" err="1" smtClean="0"/>
              <a:t>Musée</a:t>
            </a:r>
            <a:r>
              <a:rPr lang="it-IT" dirty="0" smtClean="0"/>
              <a:t> d’Art et Histoire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445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stanti, 1800-1803, marmo, h. cm 150, Pietroburgo, </a:t>
            </a:r>
            <a:r>
              <a:rPr lang="it-IT" dirty="0" err="1" smtClean="0"/>
              <a:t>Ermitage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4575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Amore e Psiche stanti, 1800-1803, marmo, h. cm 150, particolare, Pietroburgo, </a:t>
            </a:r>
            <a:r>
              <a:rPr lang="it-IT" dirty="0" err="1" smtClean="0"/>
              <a:t>Ermitage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5909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stanti, 1800-1803, marmo, h. cm 150, particolare, Pietroburgo, </a:t>
            </a:r>
            <a:r>
              <a:rPr lang="it-IT" dirty="0" err="1" smtClean="0"/>
              <a:t>Ermitage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1992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Maddalena penitente, 1793-1796 (?), marmo, h. cm 90, Genova, Museo di Sant'Agostino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8555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Maddalena penitente, 1793-1796 (?), marmo, h. cm 90, Genova, Museo di Sant'Agostino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1227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Maddalena penitente, 1793-1796 (?), marmo, h. cm 90, Genova, particolare, Museo di Sant'Agostino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24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 di Clemente XIII, Roma, Basilica di S. Pietro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2820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Maddalena penitente, Bozzetto in creta, Venezia, Museo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893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Maddalena penitente, Bozzetto in terracotta,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7342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 e Lica, 1795-1815, marmo, h. cm</a:t>
            </a:r>
            <a:r>
              <a:rPr lang="it-IT" baseline="0" dirty="0" smtClean="0"/>
              <a:t> 335, Roma, Museo Nazionale d’Arte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1834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per il gruppo di Ercole e Lica,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9127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 e Lica, incisione di Giovanni </a:t>
            </a:r>
            <a:r>
              <a:rPr lang="it-IT" dirty="0" err="1" smtClean="0"/>
              <a:t>Folo</a:t>
            </a:r>
            <a:r>
              <a:rPr lang="it-IT" dirty="0" smtClean="0"/>
              <a:t>, Bassano del Grappa.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1522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 e Lica, incisione di Pietro Fontana,</a:t>
            </a:r>
            <a:r>
              <a:rPr lang="it-IT" baseline="0" dirty="0" smtClean="0"/>
              <a:t> B</a:t>
            </a:r>
            <a:r>
              <a:rPr lang="it-IT" dirty="0" smtClean="0"/>
              <a:t>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4429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Ercole e Lica, 1795-1815, marmo, h. cm</a:t>
            </a:r>
            <a:r>
              <a:rPr lang="it-IT" baseline="0" dirty="0" smtClean="0"/>
              <a:t> 335, particolare, Roma, Museo Nazionale d’Arte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9516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Ercole e Lica, 1795-1815, marmo, h. cm</a:t>
            </a:r>
            <a:r>
              <a:rPr lang="it-IT" baseline="0" dirty="0" smtClean="0"/>
              <a:t> 335, particolare, Roma, Museo Nazionale d’Arte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7784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9479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Creugante</a:t>
            </a:r>
            <a:r>
              <a:rPr lang="it-IT" dirty="0" smtClean="0"/>
              <a:t> e </a:t>
            </a:r>
            <a:r>
              <a:rPr lang="it-IT" dirty="0" err="1" smtClean="0"/>
              <a:t>Damosseno</a:t>
            </a:r>
            <a:r>
              <a:rPr lang="it-IT" dirty="0" smtClean="0"/>
              <a:t>, 1795-1806, marmo, h. rispettivamente cm 225 e 215, </a:t>
            </a:r>
            <a:r>
              <a:rPr lang="it-IT" dirty="0" err="1" smtClean="0"/>
              <a:t>Creugante</a:t>
            </a:r>
            <a:r>
              <a:rPr lang="it-IT" dirty="0" smtClean="0"/>
              <a:t>, Roma, Musei Vaticani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146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Ebe</a:t>
            </a:r>
            <a:r>
              <a:rPr lang="it-IT" dirty="0" smtClean="0"/>
              <a:t>, Berlino, </a:t>
            </a:r>
            <a:r>
              <a:rPr lang="it-IT" dirty="0" err="1" smtClean="0"/>
              <a:t>Nationalgalerie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4383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Creugante</a:t>
            </a:r>
            <a:r>
              <a:rPr lang="it-IT" dirty="0" smtClean="0"/>
              <a:t> e </a:t>
            </a:r>
            <a:r>
              <a:rPr lang="it-IT" dirty="0" err="1" smtClean="0"/>
              <a:t>Damosseno</a:t>
            </a:r>
            <a:r>
              <a:rPr lang="it-IT" dirty="0" smtClean="0"/>
              <a:t>, 1795-1806, marmo, h. rispettivamente cm 225 e 215, </a:t>
            </a:r>
            <a:r>
              <a:rPr lang="it-IT" dirty="0" err="1" smtClean="0"/>
              <a:t>Damosseno</a:t>
            </a:r>
            <a:r>
              <a:rPr lang="it-IT" dirty="0" smtClean="0"/>
              <a:t>, Roma, Musei Vaticani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5692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Creugante</a:t>
            </a:r>
            <a:r>
              <a:rPr lang="it-IT" dirty="0" smtClean="0"/>
              <a:t>, incisione di Angelo Bertini,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9957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Damosseno</a:t>
            </a:r>
            <a:r>
              <a:rPr lang="it-IT" dirty="0" smtClean="0"/>
              <a:t>, incisione di Pietro Fontana, Bassano del Grappa</a:t>
            </a:r>
            <a:r>
              <a:rPr lang="it-IT" smtClean="0"/>
              <a:t>, Museo Civico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815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Ebe</a:t>
            </a:r>
            <a:r>
              <a:rPr lang="it-IT" dirty="0" smtClean="0"/>
              <a:t>, 1795-1799, marmo, h. cm 157, Berlino, </a:t>
            </a:r>
            <a:r>
              <a:rPr lang="it-IT" dirty="0" err="1" smtClean="0"/>
              <a:t>Nationalgalerie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1827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Ebe</a:t>
            </a:r>
            <a:r>
              <a:rPr lang="it-IT" dirty="0" smtClean="0"/>
              <a:t>, 1795-1799, marmo, h. cm 157, particolare, Berlino, </a:t>
            </a:r>
            <a:r>
              <a:rPr lang="it-IT" dirty="0" err="1" smtClean="0"/>
              <a:t>Nationalgalerie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5057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Insegnare agli affamati. Insegnare agli ignoranti, 1795-1796, gesso, </a:t>
            </a:r>
            <a:r>
              <a:rPr lang="it-IT" dirty="0" err="1" smtClean="0"/>
              <a:t>cm120</a:t>
            </a:r>
            <a:r>
              <a:rPr lang="it-IT" dirty="0" smtClean="0"/>
              <a:t> X 124 e 120 X 124, </a:t>
            </a:r>
          </a:p>
          <a:p>
            <a:r>
              <a:rPr lang="it-IT" dirty="0" smtClean="0"/>
              <a:t>Particolare, Possagno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3999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Insegnare agli affamati. Insegnare agli ignoranti, 1795-1796, gesso, </a:t>
            </a:r>
            <a:r>
              <a:rPr lang="it-IT" dirty="0" err="1" smtClean="0"/>
              <a:t>cm120</a:t>
            </a:r>
            <a:r>
              <a:rPr lang="it-IT" dirty="0" smtClean="0"/>
              <a:t> X 124 e 120 X 124, </a:t>
            </a:r>
          </a:p>
          <a:p>
            <a:r>
              <a:rPr lang="it-IT" dirty="0" smtClean="0"/>
              <a:t>Particolare, Possagno Gipsoteca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8593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Insegnare agli affamati. Insegnare agli ignoranti, 1795-1796, gesso, </a:t>
            </a:r>
            <a:r>
              <a:rPr lang="it-IT" dirty="0" err="1" smtClean="0"/>
              <a:t>cm120</a:t>
            </a:r>
            <a:r>
              <a:rPr lang="it-IT" dirty="0" smtClean="0"/>
              <a:t> X 124 e 120 X 124, </a:t>
            </a:r>
          </a:p>
          <a:p>
            <a:r>
              <a:rPr lang="it-IT" dirty="0" smtClean="0"/>
              <a:t> Possagno Gipsoteca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8132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Insegnare agli affamati. Insegnare agli ignoranti, 1795-1796, gesso, </a:t>
            </a:r>
            <a:r>
              <a:rPr lang="it-IT" dirty="0" err="1" smtClean="0"/>
              <a:t>cm120</a:t>
            </a:r>
            <a:r>
              <a:rPr lang="it-IT" dirty="0" smtClean="0"/>
              <a:t> X 124 e 120 X 124, </a:t>
            </a:r>
          </a:p>
          <a:p>
            <a:r>
              <a:rPr lang="it-IT" dirty="0" smtClean="0"/>
              <a:t>Possagno Gipsoteca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7602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Insegnare agli affamati. Insegnare agli ignoranti, 1795-1796, gesso, </a:t>
            </a:r>
            <a:r>
              <a:rPr lang="it-IT" dirty="0" err="1" smtClean="0"/>
              <a:t>cm120</a:t>
            </a:r>
            <a:r>
              <a:rPr lang="it-IT" dirty="0" smtClean="0"/>
              <a:t> X 124 e 120 X 124, </a:t>
            </a:r>
          </a:p>
          <a:p>
            <a:r>
              <a:rPr lang="it-IT" dirty="0" smtClean="0"/>
              <a:t>Particolare, Possagno Gipsoteca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345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che si abbracciano, Parigi, </a:t>
            </a:r>
            <a:r>
              <a:rPr lang="it-IT" dirty="0" err="1" smtClean="0"/>
              <a:t>Musée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dirty="0" smtClean="0"/>
              <a:t> Louvre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6276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 di Francesco Pesaro, 799, legno e cera, cm 34 X</a:t>
            </a:r>
            <a:r>
              <a:rPr lang="it-IT" baseline="0" dirty="0" smtClean="0"/>
              <a:t> 51 X 23, Venezia, Museo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23737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Compianto di Cristo, 1800, gesso, cm 92 X 73,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9577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per i Compianto di Cristo,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537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Copmpianto</a:t>
            </a:r>
            <a:r>
              <a:rPr lang="it-IT" dirty="0" smtClean="0"/>
              <a:t> di Cristo, Possagno, Tempio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6424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Perseo trionfante, 1797-1801, marmo, h. 235, Roma, Musei Vaticani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47493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Incisione dell’Apollo del Belvedere con appunti autografi di Antonio Canova, Bassano del Grappa.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35533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Perseo trionfante, 1797-1801, marmo, h. 235, particolare, Roma, Musei Vaticani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42914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Monumenro</a:t>
            </a:r>
            <a:r>
              <a:rPr lang="it-IT" dirty="0" smtClean="0"/>
              <a:t> funerario di Maria Cristina d’Austria, 1708-1805, marmo, h. 574, Vienna, </a:t>
            </a:r>
            <a:r>
              <a:rPr lang="it-IT" dirty="0" err="1" smtClean="0"/>
              <a:t>Augustiner</a:t>
            </a:r>
            <a:r>
              <a:rPr lang="it-IT" dirty="0" smtClean="0"/>
              <a:t> </a:t>
            </a:r>
            <a:r>
              <a:rPr lang="it-IT" dirty="0" err="1" smtClean="0"/>
              <a:t>kirche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5079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Monumenro</a:t>
            </a:r>
            <a:r>
              <a:rPr lang="it-IT" dirty="0" smtClean="0"/>
              <a:t> funerario di Maria Cristina d’Austria, 1708-1805, marmo, h. 574, particolare, Vienna, </a:t>
            </a:r>
            <a:r>
              <a:rPr lang="it-IT" dirty="0" err="1" smtClean="0"/>
              <a:t>Augustiner</a:t>
            </a:r>
            <a:r>
              <a:rPr lang="it-IT" dirty="0" smtClean="0"/>
              <a:t> </a:t>
            </a:r>
            <a:r>
              <a:rPr lang="it-IT" dirty="0" err="1" smtClean="0"/>
              <a:t>kirche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5778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Monumenro</a:t>
            </a:r>
            <a:r>
              <a:rPr lang="it-IT" dirty="0" smtClean="0"/>
              <a:t> funerario di Maria Cristina d’Austria, 1708-1805, marmo, h. 574, particolare, Vienna, </a:t>
            </a:r>
            <a:r>
              <a:rPr lang="it-IT" dirty="0" err="1" smtClean="0"/>
              <a:t>Augustiner</a:t>
            </a:r>
            <a:r>
              <a:rPr lang="it-IT" dirty="0" smtClean="0"/>
              <a:t> </a:t>
            </a:r>
            <a:r>
              <a:rPr lang="it-IT" dirty="0" err="1" smtClean="0"/>
              <a:t>kirche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149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stanti, Pietroburgo, </a:t>
            </a:r>
            <a:r>
              <a:rPr lang="it-IT" dirty="0" err="1" smtClean="0"/>
              <a:t>Ermitage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9223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Modellino in terracotta per il Monumento funerario di </a:t>
            </a:r>
            <a:r>
              <a:rPr lang="it-IT" dirty="0" err="1" smtClean="0"/>
              <a:t>Tiaziano</a:t>
            </a:r>
            <a:r>
              <a:rPr lang="it-IT" dirty="0" smtClean="0"/>
              <a:t>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3257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Modellino in terracotta per il Monumento funerario</a:t>
            </a:r>
            <a:r>
              <a:rPr lang="it-IT" baseline="0" dirty="0" smtClean="0"/>
              <a:t> di Tiziano,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4481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Venere Italica, 1804-1811, marmo, h. cm. 172, Firenze. Galleria Palatina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87274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Venere Italica, 1804-1811, marmo, h. cm. 172, particolare, Firenze. Galleria Palatina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67582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Venere Italica, 1804-1811, marmo, h. cm. 172, particolare, Firenze. Galleria Palatina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31081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della Venere dei Medici,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58839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per la Venere Italica,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27954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Stele funeraria di Giovanni Volpato, 1804-1807, marmo, cm 185 X 122, Roma, Basilica</a:t>
            </a:r>
            <a:r>
              <a:rPr lang="it-IT" baseline="0" dirty="0" smtClean="0"/>
              <a:t> dei SS. </a:t>
            </a:r>
            <a:r>
              <a:rPr lang="it-IT" baseline="0" dirty="0" err="1" smtClean="0"/>
              <a:t>Apostoi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0207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Disegno con due studi di figure femminili ignude, Particolare,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32653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Disegno con due studi di figure femminili ignude, Particolare,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25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2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57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52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61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8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6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67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44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44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274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00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0A2FE-C777-45A4-B605-A0AF0552D643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433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0473" cy="6858000"/>
          </a:xfrm>
        </p:spPr>
      </p:pic>
    </p:spTree>
    <p:extLst>
      <p:ext uri="{BB962C8B-B14F-4D97-AF65-F5344CB8AC3E}">
        <p14:creationId xmlns:p14="http://schemas.microsoft.com/office/powerpoint/2010/main" val="83326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" y="0"/>
            <a:ext cx="3388659" cy="6858000"/>
          </a:xfrm>
        </p:spPr>
      </p:pic>
    </p:spTree>
    <p:extLst>
      <p:ext uri="{BB962C8B-B14F-4D97-AF65-F5344CB8AC3E}">
        <p14:creationId xmlns:p14="http://schemas.microsoft.com/office/powerpoint/2010/main" val="29805416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4613849" cy="6957392"/>
          </a:xfrm>
        </p:spPr>
      </p:pic>
    </p:spTree>
    <p:extLst>
      <p:ext uri="{BB962C8B-B14F-4D97-AF65-F5344CB8AC3E}">
        <p14:creationId xmlns:p14="http://schemas.microsoft.com/office/powerpoint/2010/main" val="29646993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5893" cy="6858000"/>
          </a:xfrm>
        </p:spPr>
      </p:pic>
    </p:spTree>
    <p:extLst>
      <p:ext uri="{BB962C8B-B14F-4D97-AF65-F5344CB8AC3E}">
        <p14:creationId xmlns:p14="http://schemas.microsoft.com/office/powerpoint/2010/main" val="21969332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" y="5927"/>
            <a:ext cx="3128639" cy="7002195"/>
          </a:xfrm>
        </p:spPr>
      </p:pic>
    </p:spTree>
    <p:extLst>
      <p:ext uri="{BB962C8B-B14F-4D97-AF65-F5344CB8AC3E}">
        <p14:creationId xmlns:p14="http://schemas.microsoft.com/office/powerpoint/2010/main" val="3900824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28"/>
            <a:ext cx="3514843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93" y="0"/>
            <a:ext cx="2014713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478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978"/>
            <a:ext cx="7522924" cy="6839022"/>
          </a:xfrm>
        </p:spPr>
      </p:pic>
    </p:spTree>
    <p:extLst>
      <p:ext uri="{BB962C8B-B14F-4D97-AF65-F5344CB8AC3E}">
        <p14:creationId xmlns:p14="http://schemas.microsoft.com/office/powerpoint/2010/main" val="35823370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4304" cy="6858000"/>
          </a:xfrm>
        </p:spPr>
      </p:pic>
    </p:spTree>
    <p:extLst>
      <p:ext uri="{BB962C8B-B14F-4D97-AF65-F5344CB8AC3E}">
        <p14:creationId xmlns:p14="http://schemas.microsoft.com/office/powerpoint/2010/main" val="11929038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4500770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28"/>
            <a:ext cx="9093885" cy="7040428"/>
          </a:xfrm>
        </p:spPr>
      </p:pic>
    </p:spTree>
    <p:extLst>
      <p:ext uri="{BB962C8B-B14F-4D97-AF65-F5344CB8AC3E}">
        <p14:creationId xmlns:p14="http://schemas.microsoft.com/office/powerpoint/2010/main" val="39468499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7"/>
            <a:ext cx="5305680" cy="7024423"/>
          </a:xfrm>
        </p:spPr>
      </p:pic>
    </p:spTree>
    <p:extLst>
      <p:ext uri="{BB962C8B-B14F-4D97-AF65-F5344CB8AC3E}">
        <p14:creationId xmlns:p14="http://schemas.microsoft.com/office/powerpoint/2010/main" val="391006138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1840" cy="6876334"/>
          </a:xfrm>
        </p:spPr>
      </p:pic>
    </p:spTree>
    <p:extLst>
      <p:ext uri="{BB962C8B-B14F-4D97-AF65-F5344CB8AC3E}">
        <p14:creationId xmlns:p14="http://schemas.microsoft.com/office/powerpoint/2010/main" val="316512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27"/>
            <a:ext cx="3566912" cy="6890627"/>
          </a:xfrm>
        </p:spPr>
      </p:pic>
    </p:spTree>
    <p:extLst>
      <p:ext uri="{BB962C8B-B14F-4D97-AF65-F5344CB8AC3E}">
        <p14:creationId xmlns:p14="http://schemas.microsoft.com/office/powerpoint/2010/main" val="42543985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5025" cy="6858000"/>
          </a:xfrm>
        </p:spPr>
      </p:pic>
    </p:spTree>
    <p:extLst>
      <p:ext uri="{BB962C8B-B14F-4D97-AF65-F5344CB8AC3E}">
        <p14:creationId xmlns:p14="http://schemas.microsoft.com/office/powerpoint/2010/main" val="41402132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69275" cy="6858000"/>
          </a:xfrm>
        </p:spPr>
      </p:pic>
    </p:spTree>
    <p:extLst>
      <p:ext uri="{BB962C8B-B14F-4D97-AF65-F5344CB8AC3E}">
        <p14:creationId xmlns:p14="http://schemas.microsoft.com/office/powerpoint/2010/main" val="3132963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8"/>
            <a:ext cx="6399734" cy="6838072"/>
          </a:xfrm>
        </p:spPr>
      </p:pic>
    </p:spTree>
    <p:extLst>
      <p:ext uri="{BB962C8B-B14F-4D97-AF65-F5344CB8AC3E}">
        <p14:creationId xmlns:p14="http://schemas.microsoft.com/office/powerpoint/2010/main" val="17300063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7"/>
            <a:ext cx="4862086" cy="6851123"/>
          </a:xfrm>
        </p:spPr>
      </p:pic>
    </p:spTree>
    <p:extLst>
      <p:ext uri="{BB962C8B-B14F-4D97-AF65-F5344CB8AC3E}">
        <p14:creationId xmlns:p14="http://schemas.microsoft.com/office/powerpoint/2010/main" val="441764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2904" cy="6858000"/>
          </a:xfrm>
        </p:spPr>
      </p:pic>
    </p:spTree>
    <p:extLst>
      <p:ext uri="{BB962C8B-B14F-4D97-AF65-F5344CB8AC3E}">
        <p14:creationId xmlns:p14="http://schemas.microsoft.com/office/powerpoint/2010/main" val="15520011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" y="18028"/>
            <a:ext cx="5482313" cy="6839972"/>
          </a:xfrm>
        </p:spPr>
      </p:pic>
    </p:spTree>
    <p:extLst>
      <p:ext uri="{BB962C8B-B14F-4D97-AF65-F5344CB8AC3E}">
        <p14:creationId xmlns:p14="http://schemas.microsoft.com/office/powerpoint/2010/main" val="6747501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. Roma, Galleria Borg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72453" cy="6957392"/>
          </a:xfrm>
        </p:spPr>
      </p:pic>
    </p:spTree>
    <p:extLst>
      <p:ext uri="{BB962C8B-B14F-4D97-AF65-F5344CB8AC3E}">
        <p14:creationId xmlns:p14="http://schemas.microsoft.com/office/powerpoint/2010/main" val="21660240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6"/>
            <a:ext cx="5280955" cy="6872476"/>
          </a:xfrm>
        </p:spPr>
      </p:pic>
    </p:spTree>
    <p:extLst>
      <p:ext uri="{BB962C8B-B14F-4D97-AF65-F5344CB8AC3E}">
        <p14:creationId xmlns:p14="http://schemas.microsoft.com/office/powerpoint/2010/main" val="29843177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1255" cy="6858000"/>
          </a:xfrm>
        </p:spPr>
      </p:pic>
    </p:spTree>
    <p:extLst>
      <p:ext uri="{BB962C8B-B14F-4D97-AF65-F5344CB8AC3E}">
        <p14:creationId xmlns:p14="http://schemas.microsoft.com/office/powerpoint/2010/main" val="38053789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" y="-99392"/>
            <a:ext cx="3477845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129"/>
            <a:ext cx="1966744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7718" cy="6858000"/>
          </a:xfrm>
        </p:spPr>
      </p:pic>
    </p:spTree>
    <p:extLst>
      <p:ext uri="{BB962C8B-B14F-4D97-AF65-F5344CB8AC3E}">
        <p14:creationId xmlns:p14="http://schemas.microsoft.com/office/powerpoint/2010/main" val="14480468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" y="-99392"/>
            <a:ext cx="4883905" cy="6957392"/>
          </a:xfrm>
        </p:spPr>
      </p:pic>
    </p:spTree>
    <p:extLst>
      <p:ext uri="{BB962C8B-B14F-4D97-AF65-F5344CB8AC3E}">
        <p14:creationId xmlns:p14="http://schemas.microsoft.com/office/powerpoint/2010/main" val="34429663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6" y="0"/>
            <a:ext cx="4906791" cy="6957392"/>
          </a:xfrm>
        </p:spPr>
      </p:pic>
    </p:spTree>
    <p:extLst>
      <p:ext uri="{BB962C8B-B14F-4D97-AF65-F5344CB8AC3E}">
        <p14:creationId xmlns:p14="http://schemas.microsoft.com/office/powerpoint/2010/main" val="3759150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" y="-30129"/>
            <a:ext cx="5166096" cy="6888129"/>
          </a:xfrm>
        </p:spPr>
      </p:pic>
    </p:spTree>
    <p:extLst>
      <p:ext uri="{BB962C8B-B14F-4D97-AF65-F5344CB8AC3E}">
        <p14:creationId xmlns:p14="http://schemas.microsoft.com/office/powerpoint/2010/main" val="23242584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936" cy="6858000"/>
          </a:xfrm>
        </p:spPr>
      </p:pic>
    </p:spTree>
    <p:extLst>
      <p:ext uri="{BB962C8B-B14F-4D97-AF65-F5344CB8AC3E}">
        <p14:creationId xmlns:p14="http://schemas.microsoft.com/office/powerpoint/2010/main" val="40379274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3394472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4257"/>
            <a:ext cx="339863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648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7544" cy="7029400"/>
          </a:xfrm>
        </p:spPr>
      </p:pic>
    </p:spTree>
    <p:extLst>
      <p:ext uri="{BB962C8B-B14F-4D97-AF65-F5344CB8AC3E}">
        <p14:creationId xmlns:p14="http://schemas.microsoft.com/office/powerpoint/2010/main" val="30532427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8551" cy="6858000"/>
          </a:xfrm>
        </p:spPr>
      </p:pic>
    </p:spTree>
    <p:extLst>
      <p:ext uri="{BB962C8B-B14F-4D97-AF65-F5344CB8AC3E}">
        <p14:creationId xmlns:p14="http://schemas.microsoft.com/office/powerpoint/2010/main" val="14980916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" y="27527"/>
            <a:ext cx="6505211" cy="6830473"/>
          </a:xfrm>
        </p:spPr>
      </p:pic>
    </p:spTree>
    <p:extLst>
      <p:ext uri="{BB962C8B-B14F-4D97-AF65-F5344CB8AC3E}">
        <p14:creationId xmlns:p14="http://schemas.microsoft.com/office/powerpoint/2010/main" val="22928761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26"/>
            <a:ext cx="8205960" cy="6878526"/>
          </a:xfrm>
        </p:spPr>
      </p:pic>
    </p:spTree>
    <p:extLst>
      <p:ext uri="{BB962C8B-B14F-4D97-AF65-F5344CB8AC3E}">
        <p14:creationId xmlns:p14="http://schemas.microsoft.com/office/powerpoint/2010/main" val="49874552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0804" cy="6858000"/>
          </a:xfrm>
        </p:spPr>
      </p:pic>
    </p:spTree>
    <p:extLst>
      <p:ext uri="{BB962C8B-B14F-4D97-AF65-F5344CB8AC3E}">
        <p14:creationId xmlns:p14="http://schemas.microsoft.com/office/powerpoint/2010/main" val="12071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8"/>
            <a:ext cx="4259782" cy="6838072"/>
          </a:xfrm>
        </p:spPr>
      </p:pic>
    </p:spTree>
    <p:extLst>
      <p:ext uri="{BB962C8B-B14F-4D97-AF65-F5344CB8AC3E}">
        <p14:creationId xmlns:p14="http://schemas.microsoft.com/office/powerpoint/2010/main" val="118912679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27"/>
            <a:ext cx="6646938" cy="6984919"/>
          </a:xfrm>
        </p:spPr>
      </p:pic>
    </p:spTree>
    <p:extLst>
      <p:ext uri="{BB962C8B-B14F-4D97-AF65-F5344CB8AC3E}">
        <p14:creationId xmlns:p14="http://schemas.microsoft.com/office/powerpoint/2010/main" val="17240509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4394141" cy="6957392"/>
          </a:xfrm>
        </p:spPr>
      </p:pic>
    </p:spTree>
    <p:extLst>
      <p:ext uri="{BB962C8B-B14F-4D97-AF65-F5344CB8AC3E}">
        <p14:creationId xmlns:p14="http://schemas.microsoft.com/office/powerpoint/2010/main" val="20268224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02" y="0"/>
            <a:ext cx="5976256" cy="6858000"/>
          </a:xfrm>
        </p:spPr>
      </p:pic>
    </p:spTree>
    <p:extLst>
      <p:ext uri="{BB962C8B-B14F-4D97-AF65-F5344CB8AC3E}">
        <p14:creationId xmlns:p14="http://schemas.microsoft.com/office/powerpoint/2010/main" val="3644333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0802" cy="6813376"/>
          </a:xfrm>
        </p:spPr>
      </p:pic>
    </p:spTree>
    <p:extLst>
      <p:ext uri="{BB962C8B-B14F-4D97-AF65-F5344CB8AC3E}">
        <p14:creationId xmlns:p14="http://schemas.microsoft.com/office/powerpoint/2010/main" val="8863114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" y="0"/>
            <a:ext cx="5167159" cy="6957392"/>
          </a:xfrm>
        </p:spPr>
      </p:pic>
    </p:spTree>
    <p:extLst>
      <p:ext uri="{BB962C8B-B14F-4D97-AF65-F5344CB8AC3E}">
        <p14:creationId xmlns:p14="http://schemas.microsoft.com/office/powerpoint/2010/main" val="26797924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7641" cy="6858000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197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108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8122" cy="6858000"/>
          </a:xfrm>
        </p:spPr>
      </p:pic>
    </p:spTree>
    <p:extLst>
      <p:ext uri="{BB962C8B-B14F-4D97-AF65-F5344CB8AC3E}">
        <p14:creationId xmlns:p14="http://schemas.microsoft.com/office/powerpoint/2010/main" val="17423634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2"/>
            <a:ext cx="5160332" cy="6862192"/>
          </a:xfrm>
        </p:spPr>
      </p:pic>
    </p:spTree>
    <p:extLst>
      <p:ext uri="{BB962C8B-B14F-4D97-AF65-F5344CB8AC3E}">
        <p14:creationId xmlns:p14="http://schemas.microsoft.com/office/powerpoint/2010/main" val="58988882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7" y="0"/>
            <a:ext cx="6429375" cy="6858000"/>
          </a:xfrm>
        </p:spPr>
      </p:pic>
    </p:spTree>
    <p:extLst>
      <p:ext uri="{BB962C8B-B14F-4D97-AF65-F5344CB8AC3E}">
        <p14:creationId xmlns:p14="http://schemas.microsoft.com/office/powerpoint/2010/main" val="48370160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" y="0"/>
            <a:ext cx="5011615" cy="6858000"/>
          </a:xfrm>
        </p:spPr>
      </p:pic>
    </p:spTree>
    <p:extLst>
      <p:ext uri="{BB962C8B-B14F-4D97-AF65-F5344CB8AC3E}">
        <p14:creationId xmlns:p14="http://schemas.microsoft.com/office/powerpoint/2010/main" val="1038599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76279" cy="6957392"/>
          </a:xfrm>
        </p:spPr>
      </p:pic>
    </p:spTree>
    <p:extLst>
      <p:ext uri="{BB962C8B-B14F-4D97-AF65-F5344CB8AC3E}">
        <p14:creationId xmlns:p14="http://schemas.microsoft.com/office/powerpoint/2010/main" val="37359778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760320" cy="6957392"/>
          </a:xfrm>
        </p:spPr>
      </p:pic>
    </p:spTree>
    <p:extLst>
      <p:ext uri="{BB962C8B-B14F-4D97-AF65-F5344CB8AC3E}">
        <p14:creationId xmlns:p14="http://schemas.microsoft.com/office/powerpoint/2010/main" val="29748096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7"/>
            <a:ext cx="5214279" cy="6843173"/>
          </a:xfrm>
        </p:spPr>
      </p:pic>
    </p:spTree>
    <p:extLst>
      <p:ext uri="{BB962C8B-B14F-4D97-AF65-F5344CB8AC3E}">
        <p14:creationId xmlns:p14="http://schemas.microsoft.com/office/powerpoint/2010/main" val="402069490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5816" cy="6803572"/>
          </a:xfrm>
        </p:spPr>
      </p:pic>
    </p:spTree>
    <p:extLst>
      <p:ext uri="{BB962C8B-B14F-4D97-AF65-F5344CB8AC3E}">
        <p14:creationId xmlns:p14="http://schemas.microsoft.com/office/powerpoint/2010/main" val="249314460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" y="0"/>
            <a:ext cx="4760320" cy="6957392"/>
          </a:xfrm>
        </p:spPr>
      </p:pic>
    </p:spTree>
    <p:extLst>
      <p:ext uri="{BB962C8B-B14F-4D97-AF65-F5344CB8AC3E}">
        <p14:creationId xmlns:p14="http://schemas.microsoft.com/office/powerpoint/2010/main" val="374368807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310"/>
            <a:ext cx="5328557" cy="6867310"/>
          </a:xfrm>
        </p:spPr>
      </p:pic>
    </p:spTree>
    <p:extLst>
      <p:ext uri="{BB962C8B-B14F-4D97-AF65-F5344CB8AC3E}">
        <p14:creationId xmlns:p14="http://schemas.microsoft.com/office/powerpoint/2010/main" val="46236894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346206" cy="6957392"/>
          </a:xfrm>
        </p:spPr>
      </p:pic>
    </p:spTree>
    <p:extLst>
      <p:ext uri="{BB962C8B-B14F-4D97-AF65-F5344CB8AC3E}">
        <p14:creationId xmlns:p14="http://schemas.microsoft.com/office/powerpoint/2010/main" val="325581212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31"/>
            <a:ext cx="4860032" cy="6912047"/>
          </a:xfrm>
        </p:spPr>
      </p:pic>
    </p:spTree>
    <p:extLst>
      <p:ext uri="{BB962C8B-B14F-4D97-AF65-F5344CB8AC3E}">
        <p14:creationId xmlns:p14="http://schemas.microsoft.com/office/powerpoint/2010/main" val="169001263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96"/>
            <a:ext cx="5167872" cy="6832104"/>
          </a:xfrm>
        </p:spPr>
      </p:pic>
    </p:spTree>
    <p:extLst>
      <p:ext uri="{BB962C8B-B14F-4D97-AF65-F5344CB8AC3E}">
        <p14:creationId xmlns:p14="http://schemas.microsoft.com/office/powerpoint/2010/main" val="302564547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0404" cy="6858000"/>
          </a:xfrm>
        </p:spPr>
      </p:pic>
    </p:spTree>
    <p:extLst>
      <p:ext uri="{BB962C8B-B14F-4D97-AF65-F5344CB8AC3E}">
        <p14:creationId xmlns:p14="http://schemas.microsoft.com/office/powerpoint/2010/main" val="30501039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9419" cy="6858000"/>
          </a:xfrm>
        </p:spPr>
      </p:pic>
    </p:spTree>
    <p:extLst>
      <p:ext uri="{BB962C8B-B14F-4D97-AF65-F5344CB8AC3E}">
        <p14:creationId xmlns:p14="http://schemas.microsoft.com/office/powerpoint/2010/main" val="1748539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4174435" cy="6858000"/>
          </a:xfrm>
        </p:spPr>
      </p:pic>
    </p:spTree>
    <p:extLst>
      <p:ext uri="{BB962C8B-B14F-4D97-AF65-F5344CB8AC3E}">
        <p14:creationId xmlns:p14="http://schemas.microsoft.com/office/powerpoint/2010/main" val="277934746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" y="-124"/>
            <a:ext cx="5378648" cy="6858124"/>
          </a:xfrm>
        </p:spPr>
      </p:pic>
    </p:spTree>
    <p:extLst>
      <p:ext uri="{BB962C8B-B14F-4D97-AF65-F5344CB8AC3E}">
        <p14:creationId xmlns:p14="http://schemas.microsoft.com/office/powerpoint/2010/main" val="157798547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4"/>
            <a:ext cx="7715389" cy="6858124"/>
          </a:xfrm>
        </p:spPr>
      </p:pic>
    </p:spTree>
    <p:extLst>
      <p:ext uri="{BB962C8B-B14F-4D97-AF65-F5344CB8AC3E}">
        <p14:creationId xmlns:p14="http://schemas.microsoft.com/office/powerpoint/2010/main" val="156854400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26"/>
            <a:ext cx="6439373" cy="6880426"/>
          </a:xfrm>
        </p:spPr>
      </p:pic>
    </p:spTree>
    <p:extLst>
      <p:ext uri="{BB962C8B-B14F-4D97-AF65-F5344CB8AC3E}">
        <p14:creationId xmlns:p14="http://schemas.microsoft.com/office/powerpoint/2010/main" val="24321451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5628"/>
            <a:ext cx="9388040" cy="6334947"/>
          </a:xfrm>
        </p:spPr>
      </p:pic>
    </p:spTree>
    <p:extLst>
      <p:ext uri="{BB962C8B-B14F-4D97-AF65-F5344CB8AC3E}">
        <p14:creationId xmlns:p14="http://schemas.microsoft.com/office/powerpoint/2010/main" val="382979916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7476600" cy="6957392"/>
          </a:xfrm>
        </p:spPr>
      </p:pic>
    </p:spTree>
    <p:extLst>
      <p:ext uri="{BB962C8B-B14F-4D97-AF65-F5344CB8AC3E}">
        <p14:creationId xmlns:p14="http://schemas.microsoft.com/office/powerpoint/2010/main" val="77775756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7" y="0"/>
            <a:ext cx="4792196" cy="4525963"/>
          </a:xfrm>
        </p:spPr>
      </p:pic>
    </p:spTree>
    <p:extLst>
      <p:ext uri="{BB962C8B-B14F-4D97-AF65-F5344CB8AC3E}">
        <p14:creationId xmlns:p14="http://schemas.microsoft.com/office/powerpoint/2010/main" val="31155098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5" y="0"/>
            <a:ext cx="5329066" cy="6957392"/>
          </a:xfrm>
        </p:spPr>
      </p:pic>
    </p:spTree>
    <p:extLst>
      <p:ext uri="{BB962C8B-B14F-4D97-AF65-F5344CB8AC3E}">
        <p14:creationId xmlns:p14="http://schemas.microsoft.com/office/powerpoint/2010/main" val="67847249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Apollo che si incorona, 1781-1782, marmo, Los Angeles, The Paul </a:t>
            </a:r>
            <a:r>
              <a:rPr lang="it-IT" sz="2000" dirty="0" err="1" smtClean="0"/>
              <a:t>Getty</a:t>
            </a:r>
            <a:r>
              <a:rPr lang="it-IT" sz="2000" dirty="0" smtClean="0"/>
              <a:t> </a:t>
            </a:r>
            <a:r>
              <a:rPr lang="it-IT" sz="2000" smtClean="0"/>
              <a:t>Museum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51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71796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 Grazie, 1812-1816, marmo, San Pietroburgo, </a:t>
            </a:r>
            <a:r>
              <a:rPr lang="it-IT" sz="2000" dirty="0" err="1" smtClean="0"/>
              <a:t>Ermitage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2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93639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Teseo, vincitore del Minotauro, 1781-1783, gesso, Possagno, </a:t>
            </a:r>
            <a:r>
              <a:rPr lang="it-IT" sz="2000" dirty="0" err="1" smtClean="0"/>
              <a:t>Gypsoteca</a:t>
            </a:r>
            <a:r>
              <a:rPr lang="it-IT" sz="2000" dirty="0" smtClean="0"/>
              <a:t> e Museo Antonio Canova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" y="5477"/>
            <a:ext cx="4544373" cy="685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02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" y="10078"/>
            <a:ext cx="4284176" cy="6947314"/>
          </a:xfrm>
        </p:spPr>
      </p:pic>
    </p:spTree>
    <p:extLst>
      <p:ext uri="{BB962C8B-B14F-4D97-AF65-F5344CB8AC3E}">
        <p14:creationId xmlns:p14="http://schemas.microsoft.com/office/powerpoint/2010/main" val="79135997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Amore e Psiche stanti, 1803, Marmo, San Pietroburgo, </a:t>
            </a:r>
            <a:r>
              <a:rPr lang="it-IT" sz="2000" dirty="0" err="1" smtClean="0"/>
              <a:t>Ermitage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" y="0"/>
            <a:ext cx="276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59725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8964488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Endimione</a:t>
            </a:r>
            <a:r>
              <a:rPr lang="it-IT" sz="2000" dirty="0" smtClean="0"/>
              <a:t> dormiente, 1819, gesso, Possagno, </a:t>
            </a:r>
            <a:r>
              <a:rPr lang="it-IT" sz="2000" dirty="0" err="1" smtClean="0"/>
              <a:t>Gysoteca</a:t>
            </a:r>
            <a:r>
              <a:rPr lang="it-IT" sz="2000" dirty="0" smtClean="0"/>
              <a:t>  e Museo Antonio C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0"/>
            <a:ext cx="9163525" cy="50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298575"/>
            <a:ext cx="770255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52500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Ebe</a:t>
            </a:r>
            <a:r>
              <a:rPr lang="it-IT" sz="2000" dirty="0" smtClean="0"/>
              <a:t>, 1796, marmo, San Pietroburgo, </a:t>
            </a:r>
            <a:r>
              <a:rPr lang="it-IT" sz="2000" dirty="0" err="1" smtClean="0"/>
              <a:t>Ermitage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1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17282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0506" cy="6858000"/>
          </a:xfrm>
        </p:spPr>
      </p:pic>
    </p:spTree>
    <p:extLst>
      <p:ext uri="{BB962C8B-B14F-4D97-AF65-F5344CB8AC3E}">
        <p14:creationId xmlns:p14="http://schemas.microsoft.com/office/powerpoint/2010/main" val="354646893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144" cy="6864622"/>
          </a:xfrm>
        </p:spPr>
      </p:pic>
    </p:spTree>
    <p:extLst>
      <p:ext uri="{BB962C8B-B14F-4D97-AF65-F5344CB8AC3E}">
        <p14:creationId xmlns:p14="http://schemas.microsoft.com/office/powerpoint/2010/main" val="3160138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" y="0"/>
            <a:ext cx="5198805" cy="6858000"/>
          </a:xfrm>
        </p:spPr>
      </p:pic>
    </p:spTree>
    <p:extLst>
      <p:ext uri="{BB962C8B-B14F-4D97-AF65-F5344CB8AC3E}">
        <p14:creationId xmlns:p14="http://schemas.microsoft.com/office/powerpoint/2010/main" val="2949047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726"/>
            <a:ext cx="4851424" cy="6855274"/>
          </a:xfrm>
        </p:spPr>
      </p:pic>
    </p:spTree>
    <p:extLst>
      <p:ext uri="{BB962C8B-B14F-4D97-AF65-F5344CB8AC3E}">
        <p14:creationId xmlns:p14="http://schemas.microsoft.com/office/powerpoint/2010/main" val="102188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26"/>
            <a:ext cx="4958264" cy="6857174"/>
          </a:xfrm>
        </p:spPr>
      </p:pic>
    </p:spTree>
    <p:extLst>
      <p:ext uri="{BB962C8B-B14F-4D97-AF65-F5344CB8AC3E}">
        <p14:creationId xmlns:p14="http://schemas.microsoft.com/office/powerpoint/2010/main" val="397918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18"/>
            <a:ext cx="5957643" cy="6971710"/>
          </a:xfrm>
        </p:spPr>
      </p:pic>
    </p:spTree>
    <p:extLst>
      <p:ext uri="{BB962C8B-B14F-4D97-AF65-F5344CB8AC3E}">
        <p14:creationId xmlns:p14="http://schemas.microsoft.com/office/powerpoint/2010/main" val="150397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35193" cy="7029400"/>
          </a:xfrm>
        </p:spPr>
      </p:pic>
    </p:spTree>
    <p:extLst>
      <p:ext uri="{BB962C8B-B14F-4D97-AF65-F5344CB8AC3E}">
        <p14:creationId xmlns:p14="http://schemas.microsoft.com/office/powerpoint/2010/main" val="1879550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2854359" cy="6858000"/>
          </a:xfrm>
        </p:spPr>
      </p:pic>
    </p:spTree>
    <p:extLst>
      <p:ext uri="{BB962C8B-B14F-4D97-AF65-F5344CB8AC3E}">
        <p14:creationId xmlns:p14="http://schemas.microsoft.com/office/powerpoint/2010/main" val="2828297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4326" cy="6858000"/>
          </a:xfrm>
        </p:spPr>
      </p:pic>
    </p:spTree>
    <p:extLst>
      <p:ext uri="{BB962C8B-B14F-4D97-AF65-F5344CB8AC3E}">
        <p14:creationId xmlns:p14="http://schemas.microsoft.com/office/powerpoint/2010/main" val="2809512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5" y="7827"/>
            <a:ext cx="3028497" cy="6850173"/>
          </a:xfrm>
        </p:spPr>
      </p:pic>
    </p:spTree>
    <p:extLst>
      <p:ext uri="{BB962C8B-B14F-4D97-AF65-F5344CB8AC3E}">
        <p14:creationId xmlns:p14="http://schemas.microsoft.com/office/powerpoint/2010/main" val="885065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8878" cy="6858000"/>
          </a:xfrm>
        </p:spPr>
      </p:pic>
    </p:spTree>
    <p:extLst>
      <p:ext uri="{BB962C8B-B14F-4D97-AF65-F5344CB8AC3E}">
        <p14:creationId xmlns:p14="http://schemas.microsoft.com/office/powerpoint/2010/main" val="2643605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" name="Segnaposto contenuto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577" cy="6858000"/>
          </a:xfrm>
        </p:spPr>
      </p:pic>
    </p:spTree>
    <p:extLst>
      <p:ext uri="{BB962C8B-B14F-4D97-AF65-F5344CB8AC3E}">
        <p14:creationId xmlns:p14="http://schemas.microsoft.com/office/powerpoint/2010/main" val="206483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6344" cy="6858000"/>
          </a:xfrm>
        </p:spPr>
      </p:pic>
    </p:spTree>
    <p:extLst>
      <p:ext uri="{BB962C8B-B14F-4D97-AF65-F5344CB8AC3E}">
        <p14:creationId xmlns:p14="http://schemas.microsoft.com/office/powerpoint/2010/main" val="3745069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69" y="0"/>
            <a:ext cx="2959768" cy="6858000"/>
          </a:xfrm>
        </p:spPr>
      </p:pic>
    </p:spTree>
    <p:extLst>
      <p:ext uri="{BB962C8B-B14F-4D97-AF65-F5344CB8AC3E}">
        <p14:creationId xmlns:p14="http://schemas.microsoft.com/office/powerpoint/2010/main" val="643875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61253" cy="6858000"/>
          </a:xfrm>
        </p:spPr>
      </p:pic>
    </p:spTree>
    <p:extLst>
      <p:ext uri="{BB962C8B-B14F-4D97-AF65-F5344CB8AC3E}">
        <p14:creationId xmlns:p14="http://schemas.microsoft.com/office/powerpoint/2010/main" val="3805037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3342" cy="6858000"/>
          </a:xfrm>
        </p:spPr>
      </p:pic>
    </p:spTree>
    <p:extLst>
      <p:ext uri="{BB962C8B-B14F-4D97-AF65-F5344CB8AC3E}">
        <p14:creationId xmlns:p14="http://schemas.microsoft.com/office/powerpoint/2010/main" val="196692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0943"/>
            <a:ext cx="4763944" cy="6868943"/>
          </a:xfrm>
        </p:spPr>
      </p:pic>
    </p:spTree>
    <p:extLst>
      <p:ext uri="{BB962C8B-B14F-4D97-AF65-F5344CB8AC3E}">
        <p14:creationId xmlns:p14="http://schemas.microsoft.com/office/powerpoint/2010/main" val="1248215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" y="0"/>
            <a:ext cx="5384221" cy="7029400"/>
          </a:xfrm>
        </p:spPr>
      </p:pic>
    </p:spTree>
    <p:extLst>
      <p:ext uri="{BB962C8B-B14F-4D97-AF65-F5344CB8AC3E}">
        <p14:creationId xmlns:p14="http://schemas.microsoft.com/office/powerpoint/2010/main" val="915875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3646" cy="7029400"/>
          </a:xfrm>
        </p:spPr>
      </p:pic>
    </p:spTree>
    <p:extLst>
      <p:ext uri="{BB962C8B-B14F-4D97-AF65-F5344CB8AC3E}">
        <p14:creationId xmlns:p14="http://schemas.microsoft.com/office/powerpoint/2010/main" val="2471742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594"/>
            <a:ext cx="7114751" cy="6877594"/>
          </a:xfrm>
        </p:spPr>
      </p:pic>
    </p:spTree>
    <p:extLst>
      <p:ext uri="{BB962C8B-B14F-4D97-AF65-F5344CB8AC3E}">
        <p14:creationId xmlns:p14="http://schemas.microsoft.com/office/powerpoint/2010/main" val="3671516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5659" cy="6957392"/>
          </a:xfrm>
        </p:spPr>
      </p:pic>
    </p:spTree>
    <p:extLst>
      <p:ext uri="{BB962C8B-B14F-4D97-AF65-F5344CB8AC3E}">
        <p14:creationId xmlns:p14="http://schemas.microsoft.com/office/powerpoint/2010/main" val="3454479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2970" cy="6957392"/>
          </a:xfrm>
        </p:spPr>
      </p:pic>
    </p:spTree>
    <p:extLst>
      <p:ext uri="{BB962C8B-B14F-4D97-AF65-F5344CB8AC3E}">
        <p14:creationId xmlns:p14="http://schemas.microsoft.com/office/powerpoint/2010/main" val="2576638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" y="-6207"/>
            <a:ext cx="4750753" cy="6864207"/>
          </a:xfrm>
        </p:spPr>
      </p:pic>
    </p:spTree>
    <p:extLst>
      <p:ext uri="{BB962C8B-B14F-4D97-AF65-F5344CB8AC3E}">
        <p14:creationId xmlns:p14="http://schemas.microsoft.com/office/powerpoint/2010/main" val="571507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" y="0"/>
            <a:ext cx="5854389" cy="6858000"/>
          </a:xfrm>
        </p:spPr>
      </p:pic>
    </p:spTree>
    <p:extLst>
      <p:ext uri="{BB962C8B-B14F-4D97-AF65-F5344CB8AC3E}">
        <p14:creationId xmlns:p14="http://schemas.microsoft.com/office/powerpoint/2010/main" val="848474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96"/>
            <a:ext cx="6347350" cy="6876296"/>
          </a:xfrm>
        </p:spPr>
      </p:pic>
    </p:spTree>
    <p:extLst>
      <p:ext uri="{BB962C8B-B14F-4D97-AF65-F5344CB8AC3E}">
        <p14:creationId xmlns:p14="http://schemas.microsoft.com/office/powerpoint/2010/main" val="4044989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639"/>
            <a:ext cx="6321033" cy="6883639"/>
          </a:xfrm>
        </p:spPr>
      </p:pic>
    </p:spTree>
    <p:extLst>
      <p:ext uri="{BB962C8B-B14F-4D97-AF65-F5344CB8AC3E}">
        <p14:creationId xmlns:p14="http://schemas.microsoft.com/office/powerpoint/2010/main" val="966326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3734" cy="6858000"/>
          </a:xfrm>
        </p:spPr>
      </p:pic>
    </p:spTree>
    <p:extLst>
      <p:ext uri="{BB962C8B-B14F-4D97-AF65-F5344CB8AC3E}">
        <p14:creationId xmlns:p14="http://schemas.microsoft.com/office/powerpoint/2010/main" val="217352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7824" cy="6923008"/>
          </a:xfrm>
        </p:spPr>
      </p:pic>
    </p:spTree>
    <p:extLst>
      <p:ext uri="{BB962C8B-B14F-4D97-AF65-F5344CB8AC3E}">
        <p14:creationId xmlns:p14="http://schemas.microsoft.com/office/powerpoint/2010/main" val="598441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6385551" cy="6957392"/>
          </a:xfrm>
        </p:spPr>
      </p:pic>
    </p:spTree>
    <p:extLst>
      <p:ext uri="{BB962C8B-B14F-4D97-AF65-F5344CB8AC3E}">
        <p14:creationId xmlns:p14="http://schemas.microsoft.com/office/powerpoint/2010/main" val="2384773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93171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132710"/>
            <a:ext cx="4392488" cy="478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75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7293427" cy="6858000"/>
          </a:xfrm>
        </p:spPr>
      </p:pic>
    </p:spTree>
    <p:extLst>
      <p:ext uri="{BB962C8B-B14F-4D97-AF65-F5344CB8AC3E}">
        <p14:creationId xmlns:p14="http://schemas.microsoft.com/office/powerpoint/2010/main" val="1011503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6855076" cy="6957392"/>
          </a:xfrm>
        </p:spPr>
      </p:pic>
    </p:spTree>
    <p:extLst>
      <p:ext uri="{BB962C8B-B14F-4D97-AF65-F5344CB8AC3E}">
        <p14:creationId xmlns:p14="http://schemas.microsoft.com/office/powerpoint/2010/main" val="186717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"/>
            <a:ext cx="4795413" cy="450912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0"/>
            <a:ext cx="4679277" cy="47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1725" cy="6957392"/>
          </a:xfrm>
        </p:spPr>
      </p:pic>
    </p:spTree>
    <p:extLst>
      <p:ext uri="{BB962C8B-B14F-4D97-AF65-F5344CB8AC3E}">
        <p14:creationId xmlns:p14="http://schemas.microsoft.com/office/powerpoint/2010/main" val="3673291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" y="0"/>
            <a:ext cx="7787897" cy="6858000"/>
          </a:xfrm>
        </p:spPr>
      </p:pic>
    </p:spTree>
    <p:extLst>
      <p:ext uri="{BB962C8B-B14F-4D97-AF65-F5344CB8AC3E}">
        <p14:creationId xmlns:p14="http://schemas.microsoft.com/office/powerpoint/2010/main" val="1460860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6821"/>
            <a:ext cx="4816886" cy="438552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328"/>
            <a:ext cx="4896544" cy="431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87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936" cy="6858000"/>
          </a:xfrm>
        </p:spPr>
      </p:pic>
    </p:spTree>
    <p:extLst>
      <p:ext uri="{BB962C8B-B14F-4D97-AF65-F5344CB8AC3E}">
        <p14:creationId xmlns:p14="http://schemas.microsoft.com/office/powerpoint/2010/main" val="13296071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4918" cy="6858000"/>
          </a:xfrm>
        </p:spPr>
      </p:pic>
    </p:spTree>
    <p:extLst>
      <p:ext uri="{BB962C8B-B14F-4D97-AF65-F5344CB8AC3E}">
        <p14:creationId xmlns:p14="http://schemas.microsoft.com/office/powerpoint/2010/main" val="845476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99392"/>
            <a:ext cx="4790334" cy="6957392"/>
          </a:xfrm>
        </p:spPr>
      </p:pic>
    </p:spTree>
    <p:extLst>
      <p:ext uri="{BB962C8B-B14F-4D97-AF65-F5344CB8AC3E}">
        <p14:creationId xmlns:p14="http://schemas.microsoft.com/office/powerpoint/2010/main" val="41040331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4086" cy="7101408"/>
          </a:xfrm>
        </p:spPr>
      </p:pic>
    </p:spTree>
    <p:extLst>
      <p:ext uri="{BB962C8B-B14F-4D97-AF65-F5344CB8AC3E}">
        <p14:creationId xmlns:p14="http://schemas.microsoft.com/office/powerpoint/2010/main" val="456974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" y="27911"/>
            <a:ext cx="8196106" cy="6830089"/>
          </a:xfrm>
        </p:spPr>
      </p:pic>
    </p:spTree>
    <p:extLst>
      <p:ext uri="{BB962C8B-B14F-4D97-AF65-F5344CB8AC3E}">
        <p14:creationId xmlns:p14="http://schemas.microsoft.com/office/powerpoint/2010/main" val="32542680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53"/>
            <a:ext cx="9279028" cy="6678813"/>
          </a:xfrm>
        </p:spPr>
      </p:pic>
    </p:spTree>
    <p:extLst>
      <p:ext uri="{BB962C8B-B14F-4D97-AF65-F5344CB8AC3E}">
        <p14:creationId xmlns:p14="http://schemas.microsoft.com/office/powerpoint/2010/main" val="1828683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" y="26288"/>
            <a:ext cx="5160122" cy="6831712"/>
          </a:xfrm>
        </p:spPr>
      </p:pic>
    </p:spTree>
    <p:extLst>
      <p:ext uri="{BB962C8B-B14F-4D97-AF65-F5344CB8AC3E}">
        <p14:creationId xmlns:p14="http://schemas.microsoft.com/office/powerpoint/2010/main" val="3858681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0"/>
            <a:ext cx="4845326" cy="6858000"/>
          </a:xfrm>
        </p:spPr>
      </p:pic>
    </p:spTree>
    <p:extLst>
      <p:ext uri="{BB962C8B-B14F-4D97-AF65-F5344CB8AC3E}">
        <p14:creationId xmlns:p14="http://schemas.microsoft.com/office/powerpoint/2010/main" val="4171994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" y="0"/>
            <a:ext cx="5269292" cy="6858000"/>
          </a:xfrm>
        </p:spPr>
      </p:pic>
    </p:spTree>
    <p:extLst>
      <p:ext uri="{BB962C8B-B14F-4D97-AF65-F5344CB8AC3E}">
        <p14:creationId xmlns:p14="http://schemas.microsoft.com/office/powerpoint/2010/main" val="2618939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678" cy="7029400"/>
          </a:xfrm>
        </p:spPr>
      </p:pic>
    </p:spTree>
    <p:extLst>
      <p:ext uri="{BB962C8B-B14F-4D97-AF65-F5344CB8AC3E}">
        <p14:creationId xmlns:p14="http://schemas.microsoft.com/office/powerpoint/2010/main" val="1783304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0404" cy="6858000"/>
          </a:xfrm>
        </p:spPr>
      </p:pic>
    </p:spTree>
    <p:extLst>
      <p:ext uri="{BB962C8B-B14F-4D97-AF65-F5344CB8AC3E}">
        <p14:creationId xmlns:p14="http://schemas.microsoft.com/office/powerpoint/2010/main" val="36914325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7675800" cy="7056784"/>
          </a:xfrm>
        </p:spPr>
      </p:pic>
    </p:spTree>
    <p:extLst>
      <p:ext uri="{BB962C8B-B14F-4D97-AF65-F5344CB8AC3E}">
        <p14:creationId xmlns:p14="http://schemas.microsoft.com/office/powerpoint/2010/main" val="9376183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57179" cy="6858000"/>
          </a:xfrm>
        </p:spPr>
      </p:pic>
    </p:spTree>
    <p:extLst>
      <p:ext uri="{BB962C8B-B14F-4D97-AF65-F5344CB8AC3E}">
        <p14:creationId xmlns:p14="http://schemas.microsoft.com/office/powerpoint/2010/main" val="158315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728"/>
            <a:ext cx="9222293" cy="5684975"/>
          </a:xfrm>
        </p:spPr>
      </p:pic>
    </p:spTree>
    <p:extLst>
      <p:ext uri="{BB962C8B-B14F-4D97-AF65-F5344CB8AC3E}">
        <p14:creationId xmlns:p14="http://schemas.microsoft.com/office/powerpoint/2010/main" val="1860585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" name="Segnaposto contenuto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" y="0"/>
            <a:ext cx="5235677" cy="6858000"/>
          </a:xfrm>
        </p:spPr>
      </p:pic>
    </p:spTree>
    <p:extLst>
      <p:ext uri="{BB962C8B-B14F-4D97-AF65-F5344CB8AC3E}">
        <p14:creationId xmlns:p14="http://schemas.microsoft.com/office/powerpoint/2010/main" val="638322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5530234" cy="6957392"/>
          </a:xfrm>
        </p:spPr>
      </p:pic>
    </p:spTree>
    <p:extLst>
      <p:ext uri="{BB962C8B-B14F-4D97-AF65-F5344CB8AC3E}">
        <p14:creationId xmlns:p14="http://schemas.microsoft.com/office/powerpoint/2010/main" val="5020748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306"/>
            <a:ext cx="5371633" cy="6824694"/>
          </a:xfrm>
        </p:spPr>
      </p:pic>
    </p:spTree>
    <p:extLst>
      <p:ext uri="{BB962C8B-B14F-4D97-AF65-F5344CB8AC3E}">
        <p14:creationId xmlns:p14="http://schemas.microsoft.com/office/powerpoint/2010/main" val="23306116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262"/>
            <a:ext cx="6929733" cy="6830738"/>
          </a:xfrm>
        </p:spPr>
      </p:pic>
    </p:spTree>
    <p:extLst>
      <p:ext uri="{BB962C8B-B14F-4D97-AF65-F5344CB8AC3E}">
        <p14:creationId xmlns:p14="http://schemas.microsoft.com/office/powerpoint/2010/main" val="27935761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2030" cy="6858000"/>
          </a:xfrm>
        </p:spPr>
      </p:pic>
    </p:spTree>
    <p:extLst>
      <p:ext uri="{BB962C8B-B14F-4D97-AF65-F5344CB8AC3E}">
        <p14:creationId xmlns:p14="http://schemas.microsoft.com/office/powerpoint/2010/main" val="20313057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3342" cy="6858000"/>
          </a:xfrm>
        </p:spPr>
      </p:pic>
    </p:spTree>
    <p:extLst>
      <p:ext uri="{BB962C8B-B14F-4D97-AF65-F5344CB8AC3E}">
        <p14:creationId xmlns:p14="http://schemas.microsoft.com/office/powerpoint/2010/main" val="24952350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1"/>
            <a:ext cx="5328414" cy="6850819"/>
          </a:xfrm>
        </p:spPr>
      </p:pic>
    </p:spTree>
    <p:extLst>
      <p:ext uri="{BB962C8B-B14F-4D97-AF65-F5344CB8AC3E}">
        <p14:creationId xmlns:p14="http://schemas.microsoft.com/office/powerpoint/2010/main" val="38625662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8" y="7830"/>
            <a:ext cx="5432892" cy="6850170"/>
          </a:xfrm>
        </p:spPr>
      </p:pic>
    </p:spTree>
    <p:extLst>
      <p:ext uri="{BB962C8B-B14F-4D97-AF65-F5344CB8AC3E}">
        <p14:creationId xmlns:p14="http://schemas.microsoft.com/office/powerpoint/2010/main" val="4701804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6"/>
            <a:ext cx="5138358" cy="6851144"/>
          </a:xfrm>
        </p:spPr>
      </p:pic>
    </p:spTree>
    <p:extLst>
      <p:ext uri="{BB962C8B-B14F-4D97-AF65-F5344CB8AC3E}">
        <p14:creationId xmlns:p14="http://schemas.microsoft.com/office/powerpoint/2010/main" val="20128698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7020" cy="6858000"/>
          </a:xfrm>
        </p:spPr>
      </p:pic>
    </p:spTree>
    <p:extLst>
      <p:ext uri="{BB962C8B-B14F-4D97-AF65-F5344CB8AC3E}">
        <p14:creationId xmlns:p14="http://schemas.microsoft.com/office/powerpoint/2010/main" val="1389181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2552" cy="6858000"/>
          </a:xfrm>
        </p:spPr>
      </p:pic>
    </p:spTree>
    <p:extLst>
      <p:ext uri="{BB962C8B-B14F-4D97-AF65-F5344CB8AC3E}">
        <p14:creationId xmlns:p14="http://schemas.microsoft.com/office/powerpoint/2010/main" val="37480119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4" y="29087"/>
            <a:ext cx="5259364" cy="6828913"/>
          </a:xfrm>
        </p:spPr>
      </p:pic>
    </p:spTree>
    <p:extLst>
      <p:ext uri="{BB962C8B-B14F-4D97-AF65-F5344CB8AC3E}">
        <p14:creationId xmlns:p14="http://schemas.microsoft.com/office/powerpoint/2010/main" val="17173233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" y="0"/>
            <a:ext cx="5088193" cy="6858000"/>
          </a:xfrm>
        </p:spPr>
      </p:pic>
    </p:spTree>
    <p:extLst>
      <p:ext uri="{BB962C8B-B14F-4D97-AF65-F5344CB8AC3E}">
        <p14:creationId xmlns:p14="http://schemas.microsoft.com/office/powerpoint/2010/main" val="19887984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9939"/>
            <a:ext cx="4247670" cy="6957392"/>
          </a:xfrm>
        </p:spPr>
      </p:pic>
    </p:spTree>
    <p:extLst>
      <p:ext uri="{BB962C8B-B14F-4D97-AF65-F5344CB8AC3E}">
        <p14:creationId xmlns:p14="http://schemas.microsoft.com/office/powerpoint/2010/main" val="11138530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0"/>
            <a:ext cx="4350773" cy="6858000"/>
          </a:xfrm>
        </p:spPr>
      </p:pic>
    </p:spTree>
    <p:extLst>
      <p:ext uri="{BB962C8B-B14F-4D97-AF65-F5344CB8AC3E}">
        <p14:creationId xmlns:p14="http://schemas.microsoft.com/office/powerpoint/2010/main" val="41933189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" y="-25314"/>
            <a:ext cx="6664795" cy="6883314"/>
          </a:xfrm>
        </p:spPr>
      </p:pic>
    </p:spTree>
    <p:extLst>
      <p:ext uri="{BB962C8B-B14F-4D97-AF65-F5344CB8AC3E}">
        <p14:creationId xmlns:p14="http://schemas.microsoft.com/office/powerpoint/2010/main" val="8963302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13"/>
            <a:ext cx="6721202" cy="6831387"/>
          </a:xfrm>
        </p:spPr>
      </p:pic>
    </p:spTree>
    <p:extLst>
      <p:ext uri="{BB962C8B-B14F-4D97-AF65-F5344CB8AC3E}">
        <p14:creationId xmlns:p14="http://schemas.microsoft.com/office/powerpoint/2010/main" val="29031242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9702" cy="6858000"/>
          </a:xfrm>
        </p:spPr>
      </p:pic>
    </p:spTree>
    <p:extLst>
      <p:ext uri="{BB962C8B-B14F-4D97-AF65-F5344CB8AC3E}">
        <p14:creationId xmlns:p14="http://schemas.microsoft.com/office/powerpoint/2010/main" val="3465843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3" y="0"/>
            <a:ext cx="5301310" cy="6957392"/>
          </a:xfrm>
        </p:spPr>
      </p:pic>
    </p:spTree>
    <p:extLst>
      <p:ext uri="{BB962C8B-B14F-4D97-AF65-F5344CB8AC3E}">
        <p14:creationId xmlns:p14="http://schemas.microsoft.com/office/powerpoint/2010/main" val="2004368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86399" cy="6858000"/>
          </a:xfrm>
        </p:spPr>
      </p:pic>
    </p:spTree>
    <p:extLst>
      <p:ext uri="{BB962C8B-B14F-4D97-AF65-F5344CB8AC3E}">
        <p14:creationId xmlns:p14="http://schemas.microsoft.com/office/powerpoint/2010/main" val="28622899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9066" cy="6957392"/>
          </a:xfrm>
        </p:spPr>
      </p:pic>
    </p:spTree>
    <p:extLst>
      <p:ext uri="{BB962C8B-B14F-4D97-AF65-F5344CB8AC3E}">
        <p14:creationId xmlns:p14="http://schemas.microsoft.com/office/powerpoint/2010/main" val="304573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7"/>
            <a:ext cx="2777786" cy="6944465"/>
          </a:xfrm>
        </p:spPr>
      </p:pic>
    </p:spTree>
    <p:extLst>
      <p:ext uri="{BB962C8B-B14F-4D97-AF65-F5344CB8AC3E}">
        <p14:creationId xmlns:p14="http://schemas.microsoft.com/office/powerpoint/2010/main" val="20783024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2852" cy="6858000"/>
          </a:xfrm>
        </p:spPr>
      </p:pic>
    </p:spTree>
    <p:extLst>
      <p:ext uri="{BB962C8B-B14F-4D97-AF65-F5344CB8AC3E}">
        <p14:creationId xmlns:p14="http://schemas.microsoft.com/office/powerpoint/2010/main" val="39580852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7704" cy="6858000"/>
          </a:xfrm>
        </p:spPr>
      </p:pic>
    </p:spTree>
    <p:extLst>
      <p:ext uri="{BB962C8B-B14F-4D97-AF65-F5344CB8AC3E}">
        <p14:creationId xmlns:p14="http://schemas.microsoft.com/office/powerpoint/2010/main" val="23288168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" y="1136"/>
            <a:ext cx="5575516" cy="6956256"/>
          </a:xfrm>
        </p:spPr>
      </p:pic>
    </p:spTree>
    <p:extLst>
      <p:ext uri="{BB962C8B-B14F-4D97-AF65-F5344CB8AC3E}">
        <p14:creationId xmlns:p14="http://schemas.microsoft.com/office/powerpoint/2010/main" val="12427548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02"/>
            <a:ext cx="8960135" cy="6968994"/>
          </a:xfrm>
        </p:spPr>
      </p:pic>
    </p:spTree>
    <p:extLst>
      <p:ext uri="{BB962C8B-B14F-4D97-AF65-F5344CB8AC3E}">
        <p14:creationId xmlns:p14="http://schemas.microsoft.com/office/powerpoint/2010/main" val="5645864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9" y="0"/>
            <a:ext cx="5383160" cy="6858000"/>
          </a:xfrm>
        </p:spPr>
      </p:pic>
    </p:spTree>
    <p:extLst>
      <p:ext uri="{BB962C8B-B14F-4D97-AF65-F5344CB8AC3E}">
        <p14:creationId xmlns:p14="http://schemas.microsoft.com/office/powerpoint/2010/main" val="7783714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33"/>
            <a:ext cx="8268399" cy="6890333"/>
          </a:xfrm>
        </p:spPr>
      </p:pic>
    </p:spTree>
    <p:extLst>
      <p:ext uri="{BB962C8B-B14F-4D97-AF65-F5344CB8AC3E}">
        <p14:creationId xmlns:p14="http://schemas.microsoft.com/office/powerpoint/2010/main" val="42718779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" y="0"/>
            <a:ext cx="4747846" cy="6858000"/>
          </a:xfrm>
        </p:spPr>
      </p:pic>
    </p:spTree>
    <p:extLst>
      <p:ext uri="{BB962C8B-B14F-4D97-AF65-F5344CB8AC3E}">
        <p14:creationId xmlns:p14="http://schemas.microsoft.com/office/powerpoint/2010/main" val="21090738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0"/>
            <a:ext cx="5569557" cy="6824670"/>
          </a:xfrm>
        </p:spPr>
      </p:pic>
    </p:spTree>
    <p:extLst>
      <p:ext uri="{BB962C8B-B14F-4D97-AF65-F5344CB8AC3E}">
        <p14:creationId xmlns:p14="http://schemas.microsoft.com/office/powerpoint/2010/main" val="42788448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2" y="18978"/>
            <a:ext cx="5342985" cy="6839022"/>
          </a:xfrm>
        </p:spPr>
      </p:pic>
    </p:spTree>
    <p:extLst>
      <p:ext uri="{BB962C8B-B14F-4D97-AF65-F5344CB8AC3E}">
        <p14:creationId xmlns:p14="http://schemas.microsoft.com/office/powerpoint/2010/main" val="34958204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9066" cy="6957392"/>
          </a:xfrm>
        </p:spPr>
      </p:pic>
    </p:spTree>
    <p:extLst>
      <p:ext uri="{BB962C8B-B14F-4D97-AF65-F5344CB8AC3E}">
        <p14:creationId xmlns:p14="http://schemas.microsoft.com/office/powerpoint/2010/main" val="60118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99392"/>
            <a:ext cx="7266609" cy="6957392"/>
          </a:xfrm>
        </p:spPr>
      </p:pic>
    </p:spTree>
    <p:extLst>
      <p:ext uri="{BB962C8B-B14F-4D97-AF65-F5344CB8AC3E}">
        <p14:creationId xmlns:p14="http://schemas.microsoft.com/office/powerpoint/2010/main" val="4864100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6152068" cy="7056784"/>
          </a:xfrm>
        </p:spPr>
      </p:pic>
    </p:spTree>
    <p:extLst>
      <p:ext uri="{BB962C8B-B14F-4D97-AF65-F5344CB8AC3E}">
        <p14:creationId xmlns:p14="http://schemas.microsoft.com/office/powerpoint/2010/main" val="37465293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61105" cy="6858000"/>
          </a:xfrm>
        </p:spPr>
      </p:pic>
    </p:spTree>
    <p:extLst>
      <p:ext uri="{BB962C8B-B14F-4D97-AF65-F5344CB8AC3E}">
        <p14:creationId xmlns:p14="http://schemas.microsoft.com/office/powerpoint/2010/main" val="2262638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7096" cy="6957392"/>
          </a:xfrm>
        </p:spPr>
      </p:pic>
    </p:spTree>
    <p:extLst>
      <p:ext uri="{BB962C8B-B14F-4D97-AF65-F5344CB8AC3E}">
        <p14:creationId xmlns:p14="http://schemas.microsoft.com/office/powerpoint/2010/main" val="23542941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" y="0"/>
            <a:ext cx="5653216" cy="6858000"/>
          </a:xfrm>
        </p:spPr>
      </p:pic>
    </p:spTree>
    <p:extLst>
      <p:ext uri="{BB962C8B-B14F-4D97-AF65-F5344CB8AC3E}">
        <p14:creationId xmlns:p14="http://schemas.microsoft.com/office/powerpoint/2010/main" val="30557303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" y="-4274"/>
            <a:ext cx="6806781" cy="7033674"/>
          </a:xfrm>
        </p:spPr>
      </p:pic>
    </p:spTree>
    <p:extLst>
      <p:ext uri="{BB962C8B-B14F-4D97-AF65-F5344CB8AC3E}">
        <p14:creationId xmlns:p14="http://schemas.microsoft.com/office/powerpoint/2010/main" val="20078697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2632" cy="6858000"/>
          </a:xfrm>
        </p:spPr>
      </p:pic>
    </p:spTree>
    <p:extLst>
      <p:ext uri="{BB962C8B-B14F-4D97-AF65-F5344CB8AC3E}">
        <p14:creationId xmlns:p14="http://schemas.microsoft.com/office/powerpoint/2010/main" val="1363907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351840" cy="6957392"/>
          </a:xfrm>
        </p:spPr>
      </p:pic>
    </p:spTree>
    <p:extLst>
      <p:ext uri="{BB962C8B-B14F-4D97-AF65-F5344CB8AC3E}">
        <p14:creationId xmlns:p14="http://schemas.microsoft.com/office/powerpoint/2010/main" val="41082663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" y="0"/>
            <a:ext cx="5252936" cy="6858000"/>
          </a:xfrm>
        </p:spPr>
      </p:pic>
    </p:spTree>
    <p:extLst>
      <p:ext uri="{BB962C8B-B14F-4D97-AF65-F5344CB8AC3E}">
        <p14:creationId xmlns:p14="http://schemas.microsoft.com/office/powerpoint/2010/main" val="3907726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25287" cy="6957392"/>
          </a:xfrm>
        </p:spPr>
      </p:pic>
    </p:spTree>
    <p:extLst>
      <p:ext uri="{BB962C8B-B14F-4D97-AF65-F5344CB8AC3E}">
        <p14:creationId xmlns:p14="http://schemas.microsoft.com/office/powerpoint/2010/main" val="4927325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2" y="12927"/>
            <a:ext cx="5498420" cy="6845073"/>
          </a:xfrm>
        </p:spPr>
      </p:pic>
    </p:spTree>
    <p:extLst>
      <p:ext uri="{BB962C8B-B14F-4D97-AF65-F5344CB8AC3E}">
        <p14:creationId xmlns:p14="http://schemas.microsoft.com/office/powerpoint/2010/main" val="5929913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2817</Words>
  <Application>Microsoft Office PowerPoint</Application>
  <PresentationFormat>Presentazione su schermo (4:3)</PresentationFormat>
  <Paragraphs>313</Paragraphs>
  <Slides>164</Slides>
  <Notes>151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164</vt:i4>
      </vt:variant>
    </vt:vector>
  </HeadingPairs>
  <TitlesOfParts>
    <vt:vector size="16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. Roma, Galleria Borg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Apollo che si incorona, 1781-1782, marmo, Los Angeles, The Paul Getty Museum</vt:lpstr>
      <vt:lpstr>Le Grazie, 1812-1816, marmo, San Pietroburgo, Ermitage</vt:lpstr>
      <vt:lpstr>Teseo, vincitore del Minotauro, 1781-1783, gesso, Possagno, Gypsoteca e Museo Antonio Canova</vt:lpstr>
      <vt:lpstr>Amore e Psiche stanti, 1803, Marmo, San Pietroburgo, Ermitage</vt:lpstr>
      <vt:lpstr>Endimione dormiente, 1819, gesso, Possagno, Gysoteca  e Museo Antonio C</vt:lpstr>
      <vt:lpstr>Ebe, 1796, marmo, San Pietroburgo, Ermitage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34</cp:revision>
  <dcterms:created xsi:type="dcterms:W3CDTF">2016-03-24T12:43:10Z</dcterms:created>
  <dcterms:modified xsi:type="dcterms:W3CDTF">2019-07-22T09:07:06Z</dcterms:modified>
</cp:coreProperties>
</file>