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2" r:id="rId8"/>
    <p:sldId id="268" r:id="rId9"/>
    <p:sldId id="263" r:id="rId10"/>
    <p:sldId id="265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8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3C0F-ED43-4D7C-BB6E-A08690E49490}" type="datetimeFigureOut">
              <a:rPr lang="it-IT" smtClean="0"/>
              <a:t>03/09/2018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EC-EDFF-4C79-8E6D-125580F3C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227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3C0F-ED43-4D7C-BB6E-A08690E49490}" type="datetimeFigureOut">
              <a:rPr lang="it-IT" smtClean="0"/>
              <a:t>03/09/2018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EC-EDFF-4C79-8E6D-125580F3C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09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3C0F-ED43-4D7C-BB6E-A08690E49490}" type="datetimeFigureOut">
              <a:rPr lang="it-IT" smtClean="0"/>
              <a:t>03/09/2018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EC-EDFF-4C79-8E6D-125580F3C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927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3C0F-ED43-4D7C-BB6E-A08690E49490}" type="datetimeFigureOut">
              <a:rPr lang="it-IT" smtClean="0"/>
              <a:t>03/09/2018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EC-EDFF-4C79-8E6D-125580F3C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50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3C0F-ED43-4D7C-BB6E-A08690E49490}" type="datetimeFigureOut">
              <a:rPr lang="it-IT" smtClean="0"/>
              <a:t>03/09/2018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EC-EDFF-4C79-8E6D-125580F3C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50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3C0F-ED43-4D7C-BB6E-A08690E49490}" type="datetimeFigureOut">
              <a:rPr lang="it-IT" smtClean="0"/>
              <a:t>03/09/2018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EC-EDFF-4C79-8E6D-125580F3C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23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3C0F-ED43-4D7C-BB6E-A08690E49490}" type="datetimeFigureOut">
              <a:rPr lang="it-IT" smtClean="0"/>
              <a:t>03/09/2018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EC-EDFF-4C79-8E6D-125580F3C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947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3C0F-ED43-4D7C-BB6E-A08690E49490}" type="datetimeFigureOut">
              <a:rPr lang="it-IT" smtClean="0"/>
              <a:t>03/09/2018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EC-EDFF-4C79-8E6D-125580F3C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736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3C0F-ED43-4D7C-BB6E-A08690E49490}" type="datetimeFigureOut">
              <a:rPr lang="it-IT" smtClean="0"/>
              <a:t>03/09/2018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EC-EDFF-4C79-8E6D-125580F3C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391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3C0F-ED43-4D7C-BB6E-A08690E49490}" type="datetimeFigureOut">
              <a:rPr lang="it-IT" smtClean="0"/>
              <a:t>03/09/2018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EC-EDFF-4C79-8E6D-125580F3C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06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3C0F-ED43-4D7C-BB6E-A08690E49490}" type="datetimeFigureOut">
              <a:rPr lang="it-IT" smtClean="0"/>
              <a:t>03/09/2018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EC-EDFF-4C79-8E6D-125580F3C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15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13C0F-ED43-4D7C-BB6E-A08690E49490}" type="datetimeFigureOut">
              <a:rPr lang="it-IT" smtClean="0"/>
              <a:t>03/09/2018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EEEEC-EDFF-4C79-8E6D-125580F3C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904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" y="0"/>
            <a:ext cx="5163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50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460871" cy="6858000"/>
          </a:xfrm>
        </p:spPr>
      </p:pic>
    </p:spTree>
    <p:extLst>
      <p:ext uri="{BB962C8B-B14F-4D97-AF65-F5344CB8AC3E}">
        <p14:creationId xmlns:p14="http://schemas.microsoft.com/office/powerpoint/2010/main" val="1459141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60"/>
            <a:ext cx="6695822" cy="6825140"/>
          </a:xfrm>
        </p:spPr>
      </p:pic>
    </p:spTree>
    <p:extLst>
      <p:ext uri="{BB962C8B-B14F-4D97-AF65-F5344CB8AC3E}">
        <p14:creationId xmlns:p14="http://schemas.microsoft.com/office/powerpoint/2010/main" val="1417496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8"/>
            <a:ext cx="9100976" cy="5935081"/>
          </a:xfrm>
        </p:spPr>
      </p:pic>
    </p:spTree>
    <p:extLst>
      <p:ext uri="{BB962C8B-B14F-4D97-AF65-F5344CB8AC3E}">
        <p14:creationId xmlns:p14="http://schemas.microsoft.com/office/powerpoint/2010/main" val="119380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7" y="0"/>
            <a:ext cx="5625193" cy="6858000"/>
          </a:xfrm>
        </p:spPr>
      </p:pic>
    </p:spTree>
    <p:extLst>
      <p:ext uri="{BB962C8B-B14F-4D97-AF65-F5344CB8AC3E}">
        <p14:creationId xmlns:p14="http://schemas.microsoft.com/office/powerpoint/2010/main" val="33765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85351" cy="6858000"/>
          </a:xfrm>
        </p:spPr>
      </p:pic>
    </p:spTree>
    <p:extLst>
      <p:ext uri="{BB962C8B-B14F-4D97-AF65-F5344CB8AC3E}">
        <p14:creationId xmlns:p14="http://schemas.microsoft.com/office/powerpoint/2010/main" val="794980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8"/>
            <a:ext cx="4926926" cy="6851712"/>
          </a:xfrm>
        </p:spPr>
      </p:pic>
    </p:spTree>
    <p:extLst>
      <p:ext uri="{BB962C8B-B14F-4D97-AF65-F5344CB8AC3E}">
        <p14:creationId xmlns:p14="http://schemas.microsoft.com/office/powerpoint/2010/main" val="3014778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" y="1216"/>
            <a:ext cx="4481205" cy="6856783"/>
          </a:xfrm>
        </p:spPr>
      </p:pic>
    </p:spTree>
    <p:extLst>
      <p:ext uri="{BB962C8B-B14F-4D97-AF65-F5344CB8AC3E}">
        <p14:creationId xmlns:p14="http://schemas.microsoft.com/office/powerpoint/2010/main" val="2705982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24"/>
            <a:ext cx="5322804" cy="6859623"/>
          </a:xfrm>
        </p:spPr>
      </p:pic>
    </p:spTree>
    <p:extLst>
      <p:ext uri="{BB962C8B-B14F-4D97-AF65-F5344CB8AC3E}">
        <p14:creationId xmlns:p14="http://schemas.microsoft.com/office/powerpoint/2010/main" val="1613586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" y="0"/>
            <a:ext cx="9085421" cy="6309320"/>
          </a:xfrm>
        </p:spPr>
      </p:pic>
    </p:spTree>
    <p:extLst>
      <p:ext uri="{BB962C8B-B14F-4D97-AF65-F5344CB8AC3E}">
        <p14:creationId xmlns:p14="http://schemas.microsoft.com/office/powerpoint/2010/main" val="1845021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65" y="0"/>
            <a:ext cx="4479131" cy="6858000"/>
          </a:xfrm>
        </p:spPr>
      </p:pic>
    </p:spTree>
    <p:extLst>
      <p:ext uri="{BB962C8B-B14F-4D97-AF65-F5344CB8AC3E}">
        <p14:creationId xmlns:p14="http://schemas.microsoft.com/office/powerpoint/2010/main" val="22783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" y="8924"/>
            <a:ext cx="4621396" cy="6849075"/>
          </a:xfrm>
        </p:spPr>
      </p:pic>
    </p:spTree>
    <p:extLst>
      <p:ext uri="{BB962C8B-B14F-4D97-AF65-F5344CB8AC3E}">
        <p14:creationId xmlns:p14="http://schemas.microsoft.com/office/powerpoint/2010/main" val="624692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38878" cy="6858000"/>
          </a:xfrm>
        </p:spPr>
      </p:pic>
    </p:spTree>
    <p:extLst>
      <p:ext uri="{BB962C8B-B14F-4D97-AF65-F5344CB8AC3E}">
        <p14:creationId xmlns:p14="http://schemas.microsoft.com/office/powerpoint/2010/main" val="26665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091193" cy="6858000"/>
          </a:xfrm>
        </p:spPr>
      </p:pic>
    </p:spTree>
    <p:extLst>
      <p:ext uri="{BB962C8B-B14F-4D97-AF65-F5344CB8AC3E}">
        <p14:creationId xmlns:p14="http://schemas.microsoft.com/office/powerpoint/2010/main" val="203460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" y="0"/>
            <a:ext cx="5045750" cy="6858000"/>
          </a:xfrm>
        </p:spPr>
      </p:pic>
    </p:spTree>
    <p:extLst>
      <p:ext uri="{BB962C8B-B14F-4D97-AF65-F5344CB8AC3E}">
        <p14:creationId xmlns:p14="http://schemas.microsoft.com/office/powerpoint/2010/main" val="141282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53" y="0"/>
            <a:ext cx="8733865" cy="6858000"/>
          </a:xfrm>
        </p:spPr>
      </p:pic>
    </p:spTree>
    <p:extLst>
      <p:ext uri="{BB962C8B-B14F-4D97-AF65-F5344CB8AC3E}">
        <p14:creationId xmlns:p14="http://schemas.microsoft.com/office/powerpoint/2010/main" val="1042449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76" y="17038"/>
            <a:ext cx="4007771" cy="6840961"/>
          </a:xfrm>
        </p:spPr>
      </p:pic>
    </p:spTree>
    <p:extLst>
      <p:ext uri="{BB962C8B-B14F-4D97-AF65-F5344CB8AC3E}">
        <p14:creationId xmlns:p14="http://schemas.microsoft.com/office/powerpoint/2010/main" val="685595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" y="0"/>
            <a:ext cx="7207680" cy="6858000"/>
          </a:xfrm>
        </p:spPr>
      </p:pic>
    </p:spTree>
    <p:extLst>
      <p:ext uri="{BB962C8B-B14F-4D97-AF65-F5344CB8AC3E}">
        <p14:creationId xmlns:p14="http://schemas.microsoft.com/office/powerpoint/2010/main" val="3408257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26780" cy="6858000"/>
          </a:xfrm>
        </p:spPr>
      </p:pic>
    </p:spTree>
    <p:extLst>
      <p:ext uri="{BB962C8B-B14F-4D97-AF65-F5344CB8AC3E}">
        <p14:creationId xmlns:p14="http://schemas.microsoft.com/office/powerpoint/2010/main" val="3746839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80610" cy="6858000"/>
          </a:xfrm>
        </p:spPr>
      </p:pic>
    </p:spTree>
    <p:extLst>
      <p:ext uri="{BB962C8B-B14F-4D97-AF65-F5344CB8AC3E}">
        <p14:creationId xmlns:p14="http://schemas.microsoft.com/office/powerpoint/2010/main" val="841932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80610" cy="6858000"/>
          </a:xfrm>
        </p:spPr>
      </p:pic>
    </p:spTree>
    <p:extLst>
      <p:ext uri="{BB962C8B-B14F-4D97-AF65-F5344CB8AC3E}">
        <p14:creationId xmlns:p14="http://schemas.microsoft.com/office/powerpoint/2010/main" val="9690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52" y="0"/>
            <a:ext cx="9189112" cy="6381328"/>
          </a:xfrm>
        </p:spPr>
      </p:pic>
    </p:spTree>
    <p:extLst>
      <p:ext uri="{BB962C8B-B14F-4D97-AF65-F5344CB8AC3E}">
        <p14:creationId xmlns:p14="http://schemas.microsoft.com/office/powerpoint/2010/main" val="26906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66576" cy="6858000"/>
          </a:xfrm>
        </p:spPr>
      </p:pic>
    </p:spTree>
    <p:extLst>
      <p:ext uri="{BB962C8B-B14F-4D97-AF65-F5344CB8AC3E}">
        <p14:creationId xmlns:p14="http://schemas.microsoft.com/office/powerpoint/2010/main" val="560243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5" y="24949"/>
            <a:ext cx="9117544" cy="6644411"/>
          </a:xfrm>
        </p:spPr>
      </p:pic>
    </p:spTree>
    <p:extLst>
      <p:ext uri="{BB962C8B-B14F-4D97-AF65-F5344CB8AC3E}">
        <p14:creationId xmlns:p14="http://schemas.microsoft.com/office/powerpoint/2010/main" val="4158960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3214" cy="6858000"/>
          </a:xfrm>
        </p:spPr>
      </p:pic>
    </p:spTree>
    <p:extLst>
      <p:ext uri="{BB962C8B-B14F-4D97-AF65-F5344CB8AC3E}">
        <p14:creationId xmlns:p14="http://schemas.microsoft.com/office/powerpoint/2010/main" val="667847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64" y="0"/>
            <a:ext cx="5045750" cy="6858000"/>
          </a:xfrm>
        </p:spPr>
      </p:pic>
    </p:spTree>
    <p:extLst>
      <p:ext uri="{BB962C8B-B14F-4D97-AF65-F5344CB8AC3E}">
        <p14:creationId xmlns:p14="http://schemas.microsoft.com/office/powerpoint/2010/main" val="3481578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14261" cy="6858000"/>
          </a:xfrm>
        </p:spPr>
      </p:pic>
    </p:spTree>
    <p:extLst>
      <p:ext uri="{BB962C8B-B14F-4D97-AF65-F5344CB8AC3E}">
        <p14:creationId xmlns:p14="http://schemas.microsoft.com/office/powerpoint/2010/main" val="2082728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7537" cy="6858000"/>
          </a:xfrm>
        </p:spPr>
      </p:pic>
    </p:spTree>
    <p:extLst>
      <p:ext uri="{BB962C8B-B14F-4D97-AF65-F5344CB8AC3E}">
        <p14:creationId xmlns:p14="http://schemas.microsoft.com/office/powerpoint/2010/main" val="3345745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4416" cy="6858000"/>
          </a:xfrm>
        </p:spPr>
      </p:pic>
    </p:spTree>
    <p:extLst>
      <p:ext uri="{BB962C8B-B14F-4D97-AF65-F5344CB8AC3E}">
        <p14:creationId xmlns:p14="http://schemas.microsoft.com/office/powerpoint/2010/main" val="2755431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8873" cy="6858000"/>
          </a:xfrm>
        </p:spPr>
      </p:pic>
    </p:spTree>
    <p:extLst>
      <p:ext uri="{BB962C8B-B14F-4D97-AF65-F5344CB8AC3E}">
        <p14:creationId xmlns:p14="http://schemas.microsoft.com/office/powerpoint/2010/main" val="14057221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6"/>
            <a:ext cx="4417777" cy="6833254"/>
          </a:xfrm>
        </p:spPr>
      </p:pic>
    </p:spTree>
    <p:extLst>
      <p:ext uri="{BB962C8B-B14F-4D97-AF65-F5344CB8AC3E}">
        <p14:creationId xmlns:p14="http://schemas.microsoft.com/office/powerpoint/2010/main" val="4168260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8873" cy="6858000"/>
          </a:xfrm>
        </p:spPr>
      </p:pic>
    </p:spTree>
    <p:extLst>
      <p:ext uri="{BB962C8B-B14F-4D97-AF65-F5344CB8AC3E}">
        <p14:creationId xmlns:p14="http://schemas.microsoft.com/office/powerpoint/2010/main" val="138211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" y="19676"/>
            <a:ext cx="4421055" cy="6838324"/>
          </a:xfrm>
        </p:spPr>
      </p:pic>
    </p:spTree>
    <p:extLst>
      <p:ext uri="{BB962C8B-B14F-4D97-AF65-F5344CB8AC3E}">
        <p14:creationId xmlns:p14="http://schemas.microsoft.com/office/powerpoint/2010/main" val="290677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36"/>
            <a:ext cx="8495812" cy="6867736"/>
          </a:xfrm>
        </p:spPr>
      </p:pic>
    </p:spTree>
    <p:extLst>
      <p:ext uri="{BB962C8B-B14F-4D97-AF65-F5344CB8AC3E}">
        <p14:creationId xmlns:p14="http://schemas.microsoft.com/office/powerpoint/2010/main" val="27360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50844" cy="6858000"/>
          </a:xfrm>
        </p:spPr>
      </p:pic>
    </p:spTree>
    <p:extLst>
      <p:ext uri="{BB962C8B-B14F-4D97-AF65-F5344CB8AC3E}">
        <p14:creationId xmlns:p14="http://schemas.microsoft.com/office/powerpoint/2010/main" val="14164239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58809" cy="6858000"/>
          </a:xfrm>
        </p:spPr>
      </p:pic>
    </p:spTree>
    <p:extLst>
      <p:ext uri="{BB962C8B-B14F-4D97-AF65-F5344CB8AC3E}">
        <p14:creationId xmlns:p14="http://schemas.microsoft.com/office/powerpoint/2010/main" val="23155531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16836"/>
            <a:ext cx="6841164" cy="6841164"/>
          </a:xfrm>
        </p:spPr>
      </p:pic>
    </p:spTree>
    <p:extLst>
      <p:ext uri="{BB962C8B-B14F-4D97-AF65-F5344CB8AC3E}">
        <p14:creationId xmlns:p14="http://schemas.microsoft.com/office/powerpoint/2010/main" val="7872204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62"/>
            <a:ext cx="5249952" cy="6824937"/>
          </a:xfrm>
        </p:spPr>
      </p:pic>
    </p:spTree>
    <p:extLst>
      <p:ext uri="{BB962C8B-B14F-4D97-AF65-F5344CB8AC3E}">
        <p14:creationId xmlns:p14="http://schemas.microsoft.com/office/powerpoint/2010/main" val="41101298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35" y="0"/>
            <a:ext cx="9179335" cy="6669360"/>
          </a:xfrm>
        </p:spPr>
      </p:pic>
    </p:spTree>
    <p:extLst>
      <p:ext uri="{BB962C8B-B14F-4D97-AF65-F5344CB8AC3E}">
        <p14:creationId xmlns:p14="http://schemas.microsoft.com/office/powerpoint/2010/main" val="19275764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619919" cy="6858000"/>
          </a:xfrm>
        </p:spPr>
      </p:pic>
    </p:spTree>
    <p:extLst>
      <p:ext uri="{BB962C8B-B14F-4D97-AF65-F5344CB8AC3E}">
        <p14:creationId xmlns:p14="http://schemas.microsoft.com/office/powerpoint/2010/main" val="24812144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2" y="0"/>
            <a:ext cx="4590661" cy="6893619"/>
          </a:xfrm>
        </p:spPr>
      </p:pic>
    </p:spTree>
    <p:extLst>
      <p:ext uri="{BB962C8B-B14F-4D97-AF65-F5344CB8AC3E}">
        <p14:creationId xmlns:p14="http://schemas.microsoft.com/office/powerpoint/2010/main" val="16790674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" y="-1624"/>
            <a:ext cx="8841787" cy="6859623"/>
          </a:xfrm>
        </p:spPr>
      </p:pic>
    </p:spTree>
    <p:extLst>
      <p:ext uri="{BB962C8B-B14F-4D97-AF65-F5344CB8AC3E}">
        <p14:creationId xmlns:p14="http://schemas.microsoft.com/office/powerpoint/2010/main" val="42160813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14160"/>
          </a:xfrm>
        </p:spPr>
      </p:pic>
    </p:spTree>
    <p:extLst>
      <p:ext uri="{BB962C8B-B14F-4D97-AF65-F5344CB8AC3E}">
        <p14:creationId xmlns:p14="http://schemas.microsoft.com/office/powerpoint/2010/main" val="14639805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" y="11764"/>
            <a:ext cx="7206563" cy="6846235"/>
          </a:xfrm>
        </p:spPr>
      </p:pic>
    </p:spTree>
    <p:extLst>
      <p:ext uri="{BB962C8B-B14F-4D97-AF65-F5344CB8AC3E}">
        <p14:creationId xmlns:p14="http://schemas.microsoft.com/office/powerpoint/2010/main" val="128827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722"/>
            <a:ext cx="9132371" cy="6849278"/>
          </a:xfrm>
        </p:spPr>
      </p:pic>
    </p:spTree>
    <p:extLst>
      <p:ext uri="{BB962C8B-B14F-4D97-AF65-F5344CB8AC3E}">
        <p14:creationId xmlns:p14="http://schemas.microsoft.com/office/powerpoint/2010/main" val="36010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" y="0"/>
            <a:ext cx="9184821" cy="6858000"/>
          </a:xfrm>
        </p:spPr>
      </p:pic>
    </p:spTree>
    <p:extLst>
      <p:ext uri="{BB962C8B-B14F-4D97-AF65-F5344CB8AC3E}">
        <p14:creationId xmlns:p14="http://schemas.microsoft.com/office/powerpoint/2010/main" val="126666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65192" cy="6858000"/>
          </a:xfrm>
        </p:spPr>
      </p:pic>
    </p:spTree>
    <p:extLst>
      <p:ext uri="{BB962C8B-B14F-4D97-AF65-F5344CB8AC3E}">
        <p14:creationId xmlns:p14="http://schemas.microsoft.com/office/powerpoint/2010/main" val="3586353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0"/>
            <a:ext cx="9243010" cy="6377677"/>
          </a:xfrm>
        </p:spPr>
      </p:pic>
    </p:spTree>
    <p:extLst>
      <p:ext uri="{BB962C8B-B14F-4D97-AF65-F5344CB8AC3E}">
        <p14:creationId xmlns:p14="http://schemas.microsoft.com/office/powerpoint/2010/main" val="3500147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7347" cy="6597352"/>
          </a:xfrm>
        </p:spPr>
      </p:pic>
    </p:spTree>
    <p:extLst>
      <p:ext uri="{BB962C8B-B14F-4D97-AF65-F5344CB8AC3E}">
        <p14:creationId xmlns:p14="http://schemas.microsoft.com/office/powerpoint/2010/main" val="42158556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488"/>
            <a:ext cx="6009181" cy="6878487"/>
          </a:xfrm>
        </p:spPr>
      </p:pic>
    </p:spTree>
    <p:extLst>
      <p:ext uri="{BB962C8B-B14F-4D97-AF65-F5344CB8AC3E}">
        <p14:creationId xmlns:p14="http://schemas.microsoft.com/office/powerpoint/2010/main" val="27637757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1155" cy="6858000"/>
          </a:xfrm>
        </p:spPr>
      </p:pic>
    </p:spTree>
    <p:extLst>
      <p:ext uri="{BB962C8B-B14F-4D97-AF65-F5344CB8AC3E}">
        <p14:creationId xmlns:p14="http://schemas.microsoft.com/office/powerpoint/2010/main" val="4652711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2"/>
            <a:ext cx="8712532" cy="6839338"/>
          </a:xfrm>
        </p:spPr>
      </p:pic>
    </p:spTree>
    <p:extLst>
      <p:ext uri="{BB962C8B-B14F-4D97-AF65-F5344CB8AC3E}">
        <p14:creationId xmlns:p14="http://schemas.microsoft.com/office/powerpoint/2010/main" val="17008296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996"/>
            <a:ext cx="5241065" cy="6844004"/>
          </a:xfrm>
        </p:spPr>
      </p:pic>
    </p:spTree>
    <p:extLst>
      <p:ext uri="{BB962C8B-B14F-4D97-AF65-F5344CB8AC3E}">
        <p14:creationId xmlns:p14="http://schemas.microsoft.com/office/powerpoint/2010/main" val="2559398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632"/>
            <a:ext cx="9190732" cy="6741368"/>
          </a:xfrm>
        </p:spPr>
      </p:pic>
    </p:spTree>
    <p:extLst>
      <p:ext uri="{BB962C8B-B14F-4D97-AF65-F5344CB8AC3E}">
        <p14:creationId xmlns:p14="http://schemas.microsoft.com/office/powerpoint/2010/main" val="35014377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9"/>
            <a:ext cx="5187600" cy="6843801"/>
          </a:xfrm>
        </p:spPr>
      </p:pic>
    </p:spTree>
    <p:extLst>
      <p:ext uri="{BB962C8B-B14F-4D97-AF65-F5344CB8AC3E}">
        <p14:creationId xmlns:p14="http://schemas.microsoft.com/office/powerpoint/2010/main" val="3156981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0625" cy="6525344"/>
          </a:xfrm>
        </p:spPr>
      </p:pic>
    </p:spTree>
    <p:extLst>
      <p:ext uri="{BB962C8B-B14F-4D97-AF65-F5344CB8AC3E}">
        <p14:creationId xmlns:p14="http://schemas.microsoft.com/office/powerpoint/2010/main" val="5217961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36774" cy="6858000"/>
          </a:xfrm>
        </p:spPr>
      </p:pic>
    </p:spTree>
    <p:extLst>
      <p:ext uri="{BB962C8B-B14F-4D97-AF65-F5344CB8AC3E}">
        <p14:creationId xmlns:p14="http://schemas.microsoft.com/office/powerpoint/2010/main" val="33192159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12946" cy="6858000"/>
          </a:xfrm>
        </p:spPr>
      </p:pic>
    </p:spTree>
    <p:extLst>
      <p:ext uri="{BB962C8B-B14F-4D97-AF65-F5344CB8AC3E}">
        <p14:creationId xmlns:p14="http://schemas.microsoft.com/office/powerpoint/2010/main" val="38840600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30645" cy="6858000"/>
          </a:xfrm>
        </p:spPr>
      </p:pic>
    </p:spTree>
    <p:extLst>
      <p:ext uri="{BB962C8B-B14F-4D97-AF65-F5344CB8AC3E}">
        <p14:creationId xmlns:p14="http://schemas.microsoft.com/office/powerpoint/2010/main" val="14601047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"/>
            <a:ext cx="8700273" cy="6857189"/>
          </a:xfrm>
        </p:spPr>
      </p:pic>
    </p:spTree>
    <p:extLst>
      <p:ext uri="{BB962C8B-B14F-4D97-AF65-F5344CB8AC3E}">
        <p14:creationId xmlns:p14="http://schemas.microsoft.com/office/powerpoint/2010/main" val="39537216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" y="0"/>
            <a:ext cx="9259441" cy="6597352"/>
          </a:xfrm>
        </p:spPr>
      </p:pic>
    </p:spTree>
    <p:extLst>
      <p:ext uri="{BB962C8B-B14F-4D97-AF65-F5344CB8AC3E}">
        <p14:creationId xmlns:p14="http://schemas.microsoft.com/office/powerpoint/2010/main" val="13756011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312"/>
            <a:ext cx="9234607" cy="6575040"/>
          </a:xfrm>
        </p:spPr>
      </p:pic>
    </p:spTree>
    <p:extLst>
      <p:ext uri="{BB962C8B-B14F-4D97-AF65-F5344CB8AC3E}">
        <p14:creationId xmlns:p14="http://schemas.microsoft.com/office/powerpoint/2010/main" val="2688520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8" y="0"/>
            <a:ext cx="4334255" cy="6858000"/>
          </a:xfrm>
        </p:spPr>
      </p:pic>
    </p:spTree>
    <p:extLst>
      <p:ext uri="{BB962C8B-B14F-4D97-AF65-F5344CB8AC3E}">
        <p14:creationId xmlns:p14="http://schemas.microsoft.com/office/powerpoint/2010/main" val="2090152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" y="16836"/>
            <a:ext cx="5824117" cy="6841164"/>
          </a:xfrm>
        </p:spPr>
      </p:pic>
    </p:spTree>
    <p:extLst>
      <p:ext uri="{BB962C8B-B14F-4D97-AF65-F5344CB8AC3E}">
        <p14:creationId xmlns:p14="http://schemas.microsoft.com/office/powerpoint/2010/main" val="4859986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2"/>
            <a:ext cx="9199938" cy="6719056"/>
          </a:xfrm>
        </p:spPr>
      </p:pic>
    </p:spTree>
    <p:extLst>
      <p:ext uri="{BB962C8B-B14F-4D97-AF65-F5344CB8AC3E}">
        <p14:creationId xmlns:p14="http://schemas.microsoft.com/office/powerpoint/2010/main" val="37133252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70"/>
            <a:ext cx="5673930" cy="6884369"/>
          </a:xfrm>
        </p:spPr>
      </p:pic>
    </p:spTree>
    <p:extLst>
      <p:ext uri="{BB962C8B-B14F-4D97-AF65-F5344CB8AC3E}">
        <p14:creationId xmlns:p14="http://schemas.microsoft.com/office/powerpoint/2010/main" val="2478947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51"/>
            <a:ext cx="5072217" cy="6854349"/>
          </a:xfrm>
        </p:spPr>
      </p:pic>
    </p:spTree>
    <p:extLst>
      <p:ext uri="{BB962C8B-B14F-4D97-AF65-F5344CB8AC3E}">
        <p14:creationId xmlns:p14="http://schemas.microsoft.com/office/powerpoint/2010/main" val="30425586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" y="6490"/>
            <a:ext cx="5653060" cy="6851509"/>
          </a:xfrm>
        </p:spPr>
      </p:pic>
    </p:spTree>
    <p:extLst>
      <p:ext uri="{BB962C8B-B14F-4D97-AF65-F5344CB8AC3E}">
        <p14:creationId xmlns:p14="http://schemas.microsoft.com/office/powerpoint/2010/main" val="19714634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27856" cy="6858000"/>
          </a:xfrm>
        </p:spPr>
      </p:pic>
    </p:spTree>
    <p:extLst>
      <p:ext uri="{BB962C8B-B14F-4D97-AF65-F5344CB8AC3E}">
        <p14:creationId xmlns:p14="http://schemas.microsoft.com/office/powerpoint/2010/main" val="9643958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87" y="0"/>
            <a:ext cx="7408528" cy="6858000"/>
          </a:xfrm>
        </p:spPr>
      </p:pic>
    </p:spTree>
    <p:extLst>
      <p:ext uri="{BB962C8B-B14F-4D97-AF65-F5344CB8AC3E}">
        <p14:creationId xmlns:p14="http://schemas.microsoft.com/office/powerpoint/2010/main" val="7633949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Caravaggio, , Martirio di Sant’</a:t>
            </a:r>
            <a:r>
              <a:rPr lang="it-IT" sz="2000" dirty="0" err="1" smtClean="0"/>
              <a:t>Ordola</a:t>
            </a:r>
            <a:r>
              <a:rPr lang="it-IT" sz="2000" dirty="0" smtClean="0"/>
              <a:t>, 1610, olio su tela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86"/>
            <a:ext cx="8409999" cy="640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64781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39907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069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" y="0"/>
            <a:ext cx="4924332" cy="6873549"/>
          </a:xfrm>
        </p:spPr>
      </p:pic>
    </p:spTree>
    <p:extLst>
      <p:ext uri="{BB962C8B-B14F-4D97-AF65-F5344CB8AC3E}">
        <p14:creationId xmlns:p14="http://schemas.microsoft.com/office/powerpoint/2010/main" val="97580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" y="0"/>
            <a:ext cx="9137467" cy="6453336"/>
          </a:xfrm>
        </p:spPr>
      </p:pic>
    </p:spTree>
    <p:extLst>
      <p:ext uri="{BB962C8B-B14F-4D97-AF65-F5344CB8AC3E}">
        <p14:creationId xmlns:p14="http://schemas.microsoft.com/office/powerpoint/2010/main" val="37915953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12</Words>
  <Application>Microsoft Office PowerPoint</Application>
  <PresentationFormat>Presentazione su schermo (4:3)</PresentationFormat>
  <Paragraphs>1</Paragraphs>
  <Slides>74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74</vt:i4>
      </vt:variant>
    </vt:vector>
  </HeadingPairs>
  <TitlesOfParts>
    <vt:vector size="7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Caravaggio, , Martirio di Sant’Ordola, 1610, olio su tela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6</cp:revision>
  <dcterms:created xsi:type="dcterms:W3CDTF">2016-02-25T12:15:56Z</dcterms:created>
  <dcterms:modified xsi:type="dcterms:W3CDTF">2018-09-03T20:29:15Z</dcterms:modified>
</cp:coreProperties>
</file>