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B73-FD5B-44A2-98C4-944A4AC2F735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F670-9E5F-4FD0-8B5B-EFFC9E258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0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B73-FD5B-44A2-98C4-944A4AC2F735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F670-9E5F-4FD0-8B5B-EFFC9E258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31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B73-FD5B-44A2-98C4-944A4AC2F735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F670-9E5F-4FD0-8B5B-EFFC9E258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75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B73-FD5B-44A2-98C4-944A4AC2F735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F670-9E5F-4FD0-8B5B-EFFC9E258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54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B73-FD5B-44A2-98C4-944A4AC2F735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F670-9E5F-4FD0-8B5B-EFFC9E258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41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B73-FD5B-44A2-98C4-944A4AC2F735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F670-9E5F-4FD0-8B5B-EFFC9E258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23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B73-FD5B-44A2-98C4-944A4AC2F735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F670-9E5F-4FD0-8B5B-EFFC9E258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68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B73-FD5B-44A2-98C4-944A4AC2F735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F670-9E5F-4FD0-8B5B-EFFC9E258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75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B73-FD5B-44A2-98C4-944A4AC2F735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F670-9E5F-4FD0-8B5B-EFFC9E258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99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B73-FD5B-44A2-98C4-944A4AC2F735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F670-9E5F-4FD0-8B5B-EFFC9E258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26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B73-FD5B-44A2-98C4-944A4AC2F735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F670-9E5F-4FD0-8B5B-EFFC9E258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43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9B73-FD5B-44A2-98C4-944A4AC2F735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CF670-9E5F-4FD0-8B5B-EFFC9E258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24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Dettaglio: l’imbarco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9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5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Incontro dei fidanzati: dettaglio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" y="0"/>
            <a:ext cx="4437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248376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Sogno di S. Orsola, tempera su tela, </a:t>
            </a:r>
            <a:r>
              <a:rPr lang="it-IT" sz="2000" dirty="0" err="1" smtClean="0"/>
              <a:t>274X277</a:t>
            </a:r>
            <a:r>
              <a:rPr lang="it-IT" sz="2000" dirty="0" smtClean="0"/>
              <a:t> cm. 1495, Accademia, Venezia</a:t>
            </a:r>
            <a:endParaRPr lang="it-IT" sz="20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50"/>
            <a:ext cx="6645307" cy="685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0312" y="274638"/>
            <a:ext cx="176368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Sogno di S. Orsola, disegno preparatorio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048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1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96336" y="274638"/>
            <a:ext cx="1547664" cy="301034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Incontro dei pellegrini con papa Ciriaco, tempera su tela, </a:t>
            </a:r>
            <a:r>
              <a:rPr lang="it-IT" sz="2000" dirty="0" err="1" smtClean="0"/>
              <a:t>281X307</a:t>
            </a:r>
            <a:r>
              <a:rPr lang="it-IT" sz="2000" dirty="0" smtClean="0"/>
              <a:t>, 1492, Accademia, Venezia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270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3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Incontro dei pellegrini: dettaglio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6939856" cy="586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3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66429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Arrivo dei pellegrini a Colonia, tempera su tela, </a:t>
            </a:r>
            <a:r>
              <a:rPr lang="it-IT" sz="2000" dirty="0" err="1" smtClean="0"/>
              <a:t>279X254</a:t>
            </a:r>
            <a:r>
              <a:rPr lang="it-IT" sz="2000" dirty="0" smtClean="0"/>
              <a:t> cm, 1490, Accademia, </a:t>
            </a:r>
            <a:r>
              <a:rPr lang="it-IT" sz="2000" dirty="0" err="1" smtClean="0"/>
              <a:t>Veneizia</a:t>
            </a:r>
            <a:endParaRPr lang="it-IT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35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Office PowerPoint</Application>
  <PresentationFormat>Presentazione su schermo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Dettaglio: l’imbarco</vt:lpstr>
      <vt:lpstr>Incontro dei fidanzati: dettaglio</vt:lpstr>
      <vt:lpstr>Sogno di S. Orsola, tempera su tela, 274X277 cm. 1495, Accademia, Venezia</vt:lpstr>
      <vt:lpstr>Sogno di S. Orsola, disegno preparatorio</vt:lpstr>
      <vt:lpstr>Incontro dei pellegrini con papa Ciriaco, tempera su tela, 281X307, 1492, Accademia, Venezia </vt:lpstr>
      <vt:lpstr>Incontro dei pellegrini: dettaglio</vt:lpstr>
      <vt:lpstr>Arrivo dei pellegrini a Colonia, tempera su tela, 279X254 cm, 1490, Accademia, Veneizia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Dettaglio: l’imbarco</dc:title>
  <dc:creator>lenovo</dc:creator>
  <cp:lastModifiedBy>lenovo</cp:lastModifiedBy>
  <cp:revision>1</cp:revision>
  <dcterms:created xsi:type="dcterms:W3CDTF">2019-06-18T13:48:22Z</dcterms:created>
  <dcterms:modified xsi:type="dcterms:W3CDTF">2019-06-18T13:49:22Z</dcterms:modified>
</cp:coreProperties>
</file>