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74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69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0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64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67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3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5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2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9EFD3-6C3B-443A-8068-2652D84925AE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8E50-52C0-4DCA-872E-93B2C09BE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5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Scuola di Santa Maria degli </a:t>
            </a:r>
            <a:r>
              <a:rPr lang="it-IT" sz="2000" dirty="0" err="1" smtClean="0"/>
              <a:t>Albenesi</a:t>
            </a:r>
            <a:r>
              <a:rPr lang="it-IT" sz="2000" dirty="0" smtClean="0"/>
              <a:t> in Venezia. Facciata tra il palazzo </a:t>
            </a:r>
            <a:r>
              <a:rPr lang="it-IT" sz="2000" dirty="0" err="1" smtClean="0"/>
              <a:t>Bellavite</a:t>
            </a:r>
            <a:r>
              <a:rPr lang="it-IT" sz="2000" dirty="0" smtClean="0"/>
              <a:t> e la chiesa di San Maurizio.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42" y="0"/>
            <a:ext cx="3942050" cy="68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088232" cy="509857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Storie della Vergine, </a:t>
            </a:r>
            <a:br>
              <a:rPr lang="it-IT" sz="2000" dirty="0" smtClean="0"/>
            </a:br>
            <a:r>
              <a:rPr lang="it-IT" sz="2000" dirty="0" smtClean="0"/>
              <a:t>Nascita </a:t>
            </a:r>
            <a:r>
              <a:rPr lang="it-IT" sz="2000" dirty="0" smtClean="0"/>
              <a:t>della </a:t>
            </a:r>
            <a:r>
              <a:rPr lang="it-IT" sz="2000" dirty="0" smtClean="0"/>
              <a:t>Vergine, olio su tela, </a:t>
            </a:r>
            <a:r>
              <a:rPr lang="it-IT" sz="2000" dirty="0" err="1" smtClean="0"/>
              <a:t>126X137</a:t>
            </a:r>
            <a:r>
              <a:rPr lang="it-IT" sz="2000" dirty="0" smtClean="0"/>
              <a:t> cm, Accademia, carrara, Bergamo</a:t>
            </a:r>
            <a:br>
              <a:rPr lang="it-IT" sz="2000" dirty="0" smtClean="0"/>
            </a:br>
            <a:r>
              <a:rPr lang="it-IT" sz="2000" dirty="0" smtClean="0"/>
              <a:t>1504-1508, decoravano la sala dell’Albergo nella Scuola di Santa Maria degli Albanesi, Venezia 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372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8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4328" y="274638"/>
            <a:ext cx="1619672" cy="279432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Presentazione della Vergine al Tempio, 1505, </a:t>
            </a:r>
            <a:r>
              <a:rPr lang="it-IT" sz="2000" dirty="0" err="1" smtClean="0"/>
              <a:t>130X137</a:t>
            </a:r>
            <a:r>
              <a:rPr lang="it-IT" sz="2000" dirty="0" smtClean="0"/>
              <a:t> cm, Pinacoteca Brera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38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169168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Miracolo della verga fiorita, 1505, </a:t>
            </a:r>
            <a:r>
              <a:rPr lang="it-IT" sz="2000" dirty="0" err="1" smtClean="0"/>
              <a:t>130X</a:t>
            </a:r>
            <a:r>
              <a:rPr lang="it-IT" sz="2000" dirty="0" smtClean="0"/>
              <a:t> 140 cm, Pinacoteca Brera, Milano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20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169168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L’Annunciazione, </a:t>
            </a:r>
            <a:r>
              <a:rPr lang="it-IT" sz="2000" dirty="0" err="1" smtClean="0"/>
              <a:t>130X</a:t>
            </a:r>
            <a:r>
              <a:rPr lang="it-IT" sz="2000" dirty="0" smtClean="0"/>
              <a:t> 140 cm, 1504, Galleria Franchetti della Ca d’Oro, Venezia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" y="0"/>
            <a:ext cx="7391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9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4328" y="274638"/>
            <a:ext cx="161967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visitazione, </a:t>
            </a:r>
            <a:r>
              <a:rPr lang="it-IT" sz="2000" dirty="0" err="1" smtClean="0"/>
              <a:t>130X140</a:t>
            </a:r>
            <a:r>
              <a:rPr lang="it-IT" sz="2000" dirty="0" smtClean="0"/>
              <a:t> cm, Museo Correr, Venezia, in deposito </a:t>
            </a:r>
            <a:r>
              <a:rPr lang="it-IT" sz="2000" dirty="0" err="1" smtClean="0"/>
              <a:t>all</a:t>
            </a:r>
            <a:r>
              <a:rPr lang="it-IT" sz="2000" dirty="0" smtClean="0"/>
              <a:t> Ca d’Oro, Venezia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95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7636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Morte </a:t>
            </a:r>
            <a:r>
              <a:rPr lang="it-IT" sz="2000" dirty="0" err="1" smtClean="0"/>
              <a:t>dell</a:t>
            </a:r>
            <a:r>
              <a:rPr lang="it-IT" sz="2000" dirty="0" smtClean="0"/>
              <a:t> Vergine, </a:t>
            </a:r>
            <a:r>
              <a:rPr lang="it-IT" sz="2000" dirty="0" err="1" smtClean="0"/>
              <a:t>130X141</a:t>
            </a:r>
            <a:r>
              <a:rPr lang="it-IT" sz="2000" dirty="0" smtClean="0"/>
              <a:t> cm, Galleria Franchetti della Ca’ d’Oro, Venezia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0"/>
            <a:ext cx="73004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24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101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Scuola di Santa Maria degli Albenesi in Venezia. Facciata tra il palazzo Bellavite e la chiesa di San Maurizio.</vt:lpstr>
      <vt:lpstr>Storie della Vergine,  Nascita della Vergine, olio su tela, 126X137 cm, Accademia, carrara, Bergamo 1504-1508, decoravano la sala dell’Albergo nella Scuola di Santa Maria degli Albanesi, Venezia </vt:lpstr>
      <vt:lpstr>Presentazione della Vergine al Tempio, 1505, 130X137 cm, Pinacoteca Brera</vt:lpstr>
      <vt:lpstr>Miracolo della verga fiorita, 1505, 130X 140 cm, Pinacoteca Brera, Milano</vt:lpstr>
      <vt:lpstr>L’Annunciazione, 130X 140 cm, 1504, Galleria Franchetti della Ca d’Oro, Venezia</vt:lpstr>
      <vt:lpstr>La visitazione, 130X140 cm, Museo Correr, Venezia, in deposito all Ca d’Oro, Venezia</vt:lpstr>
      <vt:lpstr>Morte dell Vergine, 130X141 cm, Galleria Franchetti della Ca’ d’Oro, Venezia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 della Vergine,  Nascita della Vergine, 1504-1508, decoravano la sala dell’Albergo nella Scuola di Santa Maria degli Albanesi, Venezia</dc:title>
  <dc:creator>lenovo</dc:creator>
  <cp:lastModifiedBy>lenovo</cp:lastModifiedBy>
  <cp:revision>3</cp:revision>
  <dcterms:created xsi:type="dcterms:W3CDTF">2019-06-16T20:30:27Z</dcterms:created>
  <dcterms:modified xsi:type="dcterms:W3CDTF">2019-06-16T20:53:31Z</dcterms:modified>
</cp:coreProperties>
</file>