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56" r:id="rId5"/>
    <p:sldId id="260" r:id="rId6"/>
    <p:sldId id="263" r:id="rId7"/>
    <p:sldId id="262" r:id="rId8"/>
    <p:sldId id="264" r:id="rId9"/>
    <p:sldId id="267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06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97A8B-7674-41C1-B7F0-BCE4AC052DF9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254BC-BA5F-44E4-AA14-88630CE79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00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Firenze, </a:t>
            </a:r>
            <a:r>
              <a:rPr lang="it-IT" baseline="0" dirty="0" err="1" smtClean="0"/>
              <a:t>Lgggia</a:t>
            </a:r>
            <a:r>
              <a:rPr lang="it-IT" baseline="0" dirty="0" smtClean="0"/>
              <a:t>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025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Perseo, modello in cera, Firenze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74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particolare,  Firenze, </a:t>
            </a:r>
            <a:r>
              <a:rPr lang="it-IT" baseline="0" dirty="0" err="1" smtClean="0"/>
              <a:t>Lgggia</a:t>
            </a:r>
            <a:r>
              <a:rPr lang="it-IT" baseline="0" dirty="0" smtClean="0"/>
              <a:t> dei Lanzi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010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particolare,  Firenze, </a:t>
            </a:r>
            <a:r>
              <a:rPr lang="it-IT" baseline="0" dirty="0" err="1" smtClean="0"/>
              <a:t>Lgggia</a:t>
            </a:r>
            <a:r>
              <a:rPr lang="it-IT" baseline="0" dirty="0" smtClean="0"/>
              <a:t> dei Lanzi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43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particolare,  Firenze, </a:t>
            </a:r>
            <a:r>
              <a:rPr lang="it-IT" baseline="0" dirty="0" err="1" smtClean="0"/>
              <a:t>Lgggia</a:t>
            </a:r>
            <a:r>
              <a:rPr lang="it-IT" baseline="0" dirty="0" smtClean="0"/>
              <a:t> dei Lanzi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0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particolare,  Firenze, </a:t>
            </a:r>
            <a:r>
              <a:rPr lang="it-IT" baseline="0" dirty="0" err="1" smtClean="0"/>
              <a:t>Lgggia</a:t>
            </a:r>
            <a:r>
              <a:rPr lang="it-IT" baseline="0" dirty="0" smtClean="0"/>
              <a:t> dei Lanzi</a:t>
            </a:r>
            <a:endParaRPr lang="it-IT" dirty="0" smtClean="0"/>
          </a:p>
          <a:p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particolare,  Firenze, </a:t>
            </a:r>
            <a:r>
              <a:rPr lang="it-IT" baseline="0" dirty="0" err="1" smtClean="0"/>
              <a:t>Lgggia</a:t>
            </a:r>
            <a:r>
              <a:rPr lang="it-IT" baseline="0" smtClean="0"/>
              <a:t> dei Lanzi</a:t>
            </a:r>
            <a:endParaRPr lang="it-IT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84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Firenze, </a:t>
            </a:r>
            <a:r>
              <a:rPr lang="it-IT" baseline="0" dirty="0" err="1" smtClean="0"/>
              <a:t>Lgggia</a:t>
            </a:r>
            <a:r>
              <a:rPr lang="it-IT" baseline="0" dirty="0" smtClean="0"/>
              <a:t> dei Lanzi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44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particolare, Firenze, </a:t>
            </a:r>
            <a:r>
              <a:rPr lang="it-IT" baseline="0" dirty="0" err="1" smtClean="0"/>
              <a:t>Lgggia</a:t>
            </a:r>
            <a:r>
              <a:rPr lang="it-IT" baseline="0" dirty="0" smtClean="0"/>
              <a:t> dei Lanzi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4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particolare, Firenze, </a:t>
            </a:r>
            <a:r>
              <a:rPr lang="it-IT" baseline="0" dirty="0" err="1" smtClean="0"/>
              <a:t>Lgggia</a:t>
            </a:r>
            <a:r>
              <a:rPr lang="it-IT" baseline="0" dirty="0" smtClean="0"/>
              <a:t>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17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particolare, Firenze, </a:t>
            </a:r>
            <a:r>
              <a:rPr lang="it-IT" baseline="0" dirty="0" err="1" smtClean="0"/>
              <a:t>Lgggia</a:t>
            </a:r>
            <a:r>
              <a:rPr lang="it-IT" baseline="0" dirty="0" smtClean="0"/>
              <a:t>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53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</a:t>
            </a:r>
            <a:r>
              <a:rPr lang="it-IT" baseline="0" dirty="0" smtClean="0"/>
              <a:t> Modello in bronzo,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31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Perseo, modello in cera, Firenze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74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Perseo, 1545-1554, bronzo,  h. cm</a:t>
            </a:r>
            <a:r>
              <a:rPr lang="it-IT" baseline="0" dirty="0" smtClean="0"/>
              <a:t> 320, particolare,  Firenze, </a:t>
            </a:r>
            <a:r>
              <a:rPr lang="it-IT" baseline="0" dirty="0" err="1" smtClean="0"/>
              <a:t>Lgggia</a:t>
            </a:r>
            <a:r>
              <a:rPr lang="it-IT" baseline="0" dirty="0" smtClean="0"/>
              <a:t> dei Lanzi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06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</a:t>
            </a:r>
            <a:r>
              <a:rPr lang="it-IT" baseline="0" dirty="0" smtClean="0"/>
              <a:t> Modello in bronzo,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31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87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31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13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98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20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48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58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11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96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8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79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0AFFB-C11F-4EA6-90DE-5C6E72C5D020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72FF-E1DC-4BA2-BFF9-4F403C2982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72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, Firenze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56" y="0"/>
            <a:ext cx="4985792" cy="6994992"/>
          </a:xfrm>
        </p:spPr>
      </p:pic>
    </p:spTree>
    <p:extLst>
      <p:ext uri="{BB962C8B-B14F-4D97-AF65-F5344CB8AC3E}">
        <p14:creationId xmlns:p14="http://schemas.microsoft.com/office/powerpoint/2010/main" val="86550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69" y="1600200"/>
            <a:ext cx="2937061" cy="4525963"/>
          </a:xfrm>
        </p:spPr>
      </p:pic>
    </p:spTree>
    <p:extLst>
      <p:ext uri="{BB962C8B-B14F-4D97-AF65-F5344CB8AC3E}">
        <p14:creationId xmlns:p14="http://schemas.microsoft.com/office/powerpoint/2010/main" val="22584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65684"/>
            <a:ext cx="3024335" cy="7174452"/>
          </a:xfrm>
        </p:spPr>
      </p:pic>
    </p:spTree>
    <p:extLst>
      <p:ext uri="{BB962C8B-B14F-4D97-AF65-F5344CB8AC3E}">
        <p14:creationId xmlns:p14="http://schemas.microsoft.com/office/powerpoint/2010/main" val="25200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89" y="0"/>
            <a:ext cx="5253567" cy="6881433"/>
          </a:xfrm>
        </p:spPr>
      </p:pic>
    </p:spTree>
    <p:extLst>
      <p:ext uri="{BB962C8B-B14F-4D97-AF65-F5344CB8AC3E}">
        <p14:creationId xmlns:p14="http://schemas.microsoft.com/office/powerpoint/2010/main" val="336311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8" y="0"/>
            <a:ext cx="4796952" cy="6858000"/>
          </a:xfrm>
        </p:spPr>
      </p:pic>
    </p:spTree>
    <p:extLst>
      <p:ext uri="{BB962C8B-B14F-4D97-AF65-F5344CB8AC3E}">
        <p14:creationId xmlns:p14="http://schemas.microsoft.com/office/powerpoint/2010/main" val="213016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296"/>
            <a:ext cx="3456383" cy="6819351"/>
          </a:xfrm>
        </p:spPr>
      </p:pic>
    </p:spTree>
    <p:extLst>
      <p:ext uri="{BB962C8B-B14F-4D97-AF65-F5344CB8AC3E}">
        <p14:creationId xmlns:p14="http://schemas.microsoft.com/office/powerpoint/2010/main" val="142409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0"/>
            <a:ext cx="5367114" cy="6932524"/>
          </a:xfrm>
        </p:spPr>
      </p:pic>
    </p:spTree>
    <p:extLst>
      <p:ext uri="{BB962C8B-B14F-4D97-AF65-F5344CB8AC3E}">
        <p14:creationId xmlns:p14="http://schemas.microsoft.com/office/powerpoint/2010/main" val="356876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904019" cy="638194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19" y="0"/>
            <a:ext cx="4239981" cy="63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1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1" y="0"/>
            <a:ext cx="5235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197641" cy="6858000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9294"/>
            <a:ext cx="2959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8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908"/>
            <a:ext cx="2952327" cy="6854617"/>
          </a:xfrm>
        </p:spPr>
      </p:pic>
    </p:spTree>
    <p:extLst>
      <p:ext uri="{BB962C8B-B14F-4D97-AF65-F5344CB8AC3E}">
        <p14:creationId xmlns:p14="http://schemas.microsoft.com/office/powerpoint/2010/main" val="281176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60" y="1"/>
            <a:ext cx="4450405" cy="6858000"/>
          </a:xfrm>
        </p:spPr>
      </p:pic>
    </p:spTree>
    <p:extLst>
      <p:ext uri="{BB962C8B-B14F-4D97-AF65-F5344CB8AC3E}">
        <p14:creationId xmlns:p14="http://schemas.microsoft.com/office/powerpoint/2010/main" val="51092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964"/>
            <a:ext cx="5189806" cy="684766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8937"/>
            <a:ext cx="2887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908"/>
            <a:ext cx="2952327" cy="6854617"/>
          </a:xfrm>
        </p:spPr>
      </p:pic>
    </p:spTree>
    <p:extLst>
      <p:ext uri="{BB962C8B-B14F-4D97-AF65-F5344CB8AC3E}">
        <p14:creationId xmlns:p14="http://schemas.microsoft.com/office/powerpoint/2010/main" val="4075429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280</Words>
  <Application>Microsoft Office PowerPoint</Application>
  <PresentationFormat>Presentazione su schermo (4:3)</PresentationFormat>
  <Paragraphs>31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, Firenze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2016-04-08T13:24:04Z</dcterms:created>
  <dcterms:modified xsi:type="dcterms:W3CDTF">2016-04-08T16:12:16Z</dcterms:modified>
</cp:coreProperties>
</file>