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6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689574-E7CF-409E-B1C3-CEE94DB80E79}" type="datetimeFigureOut">
              <a:rPr lang="it-IT" smtClean="0"/>
              <a:t>19/04/2017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237623-048E-4815-A5E8-373123168D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4372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Raffaele </a:t>
            </a:r>
            <a:r>
              <a:rPr lang="it-IT" dirty="0" err="1" smtClean="0"/>
              <a:t>Romaneli</a:t>
            </a:r>
            <a:r>
              <a:rPr lang="it-IT" dirty="0" smtClean="0"/>
              <a:t>, Monumento a </a:t>
            </a:r>
            <a:r>
              <a:rPr lang="it-IT" dirty="0" err="1" smtClean="0"/>
              <a:t>Benevenuto</a:t>
            </a:r>
            <a:r>
              <a:rPr lang="it-IT" dirty="0" smtClean="0"/>
              <a:t> </a:t>
            </a:r>
            <a:r>
              <a:rPr lang="it-IT" dirty="0" err="1" smtClean="0"/>
              <a:t>Cellini</a:t>
            </a:r>
            <a:r>
              <a:rPr lang="it-IT" dirty="0" smtClean="0"/>
              <a:t>, Firenze, Ponte Vecchio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37623-048E-4815-A5E8-373123168D87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18352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Cellini</a:t>
            </a:r>
            <a:r>
              <a:rPr lang="it-IT" dirty="0" smtClean="0"/>
              <a:t>, Busto di Vito </a:t>
            </a:r>
            <a:r>
              <a:rPr lang="it-IT" dirty="0" err="1" smtClean="0"/>
              <a:t>Altoviti</a:t>
            </a:r>
            <a:r>
              <a:rPr lang="it-IT" dirty="0" smtClean="0"/>
              <a:t>, Boston. Isabella </a:t>
            </a:r>
            <a:r>
              <a:rPr lang="it-IT" dirty="0" err="1" smtClean="0"/>
              <a:t>StewartGardner</a:t>
            </a:r>
            <a:r>
              <a:rPr lang="it-IT" dirty="0" smtClean="0"/>
              <a:t> </a:t>
            </a:r>
            <a:r>
              <a:rPr lang="it-IT" dirty="0" err="1" smtClean="0"/>
              <a:t>Museum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37623-048E-4815-A5E8-373123168D87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18523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Cellini</a:t>
            </a:r>
            <a:r>
              <a:rPr lang="it-IT" dirty="0" smtClean="0"/>
              <a:t>, Busto di Cosimo I, Firenze, Museo Nazionale del Bargello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37623-048E-4815-A5E8-373123168D87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90709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Cellini</a:t>
            </a:r>
            <a:r>
              <a:rPr lang="it-IT" dirty="0" smtClean="0"/>
              <a:t>, Liberazione di Andromeda ( dalla base del Perseo ), particolare, Firenze, Museo Nazionale del Bargello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37623-048E-4815-A5E8-373123168D87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31390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Cellini</a:t>
            </a:r>
            <a:r>
              <a:rPr lang="it-IT" dirty="0" smtClean="0"/>
              <a:t>, Crocifisso, </a:t>
            </a:r>
            <a:r>
              <a:rPr lang="it-IT" dirty="0" err="1" smtClean="0"/>
              <a:t>El</a:t>
            </a:r>
            <a:r>
              <a:rPr lang="it-IT" dirty="0" smtClean="0"/>
              <a:t> </a:t>
            </a:r>
            <a:r>
              <a:rPr lang="it-IT" dirty="0" err="1" smtClean="0"/>
              <a:t>Escorial</a:t>
            </a:r>
            <a:r>
              <a:rPr lang="it-IT" dirty="0" smtClean="0"/>
              <a:t>, Monastero di San Lorenzo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37623-048E-4815-A5E8-373123168D87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20390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Cellini</a:t>
            </a:r>
            <a:r>
              <a:rPr lang="it-IT" dirty="0" smtClean="0"/>
              <a:t>, Progetto per un sigillo dell’Accademia del Disegno con Apollo  </a:t>
            </a:r>
            <a:r>
              <a:rPr lang="it-IT" dirty="0" err="1" smtClean="0"/>
              <a:t>Pitio</a:t>
            </a:r>
            <a:r>
              <a:rPr lang="it-IT" smtClean="0"/>
              <a:t>, Monaco, Staatliche</a:t>
            </a:r>
            <a:r>
              <a:rPr lang="it-IT" dirty="0" smtClean="0"/>
              <a:t> </a:t>
            </a:r>
            <a:r>
              <a:rPr lang="it-IT" dirty="0" err="1" smtClean="0"/>
              <a:t>Graphische</a:t>
            </a:r>
            <a:r>
              <a:rPr lang="it-IT" dirty="0" smtClean="0"/>
              <a:t> </a:t>
            </a:r>
            <a:r>
              <a:rPr lang="it-IT" dirty="0" err="1" smtClean="0"/>
              <a:t>Sammlung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37623-048E-4815-A5E8-373123168D87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6796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Cellini</a:t>
            </a:r>
            <a:r>
              <a:rPr lang="it-IT" dirty="0" smtClean="0"/>
              <a:t>, Perseo, Firenze, Loggia dei Lanzi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37623-048E-4815-A5E8-373123168D87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1990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Cellini</a:t>
            </a:r>
            <a:r>
              <a:rPr lang="it-IT" dirty="0" smtClean="0"/>
              <a:t>, Saliera di Francesco I, Già Vienna, </a:t>
            </a:r>
            <a:r>
              <a:rPr lang="it-IT" dirty="0" err="1" smtClean="0"/>
              <a:t>Kunsthistorisches</a:t>
            </a:r>
            <a:r>
              <a:rPr lang="it-IT" dirty="0" smtClean="0"/>
              <a:t> </a:t>
            </a:r>
            <a:r>
              <a:rPr lang="it-IT" dirty="0" err="1" smtClean="0"/>
              <a:t>Musem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37623-048E-4815-A5E8-373123168D87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9575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Cellini</a:t>
            </a:r>
            <a:r>
              <a:rPr lang="it-IT" dirty="0" smtClean="0"/>
              <a:t>, Medaglia di Clemente VII, recto, Museo Nazionale del Bargello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37623-048E-4815-A5E8-373123168D87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5560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Cellini</a:t>
            </a:r>
            <a:r>
              <a:rPr lang="it-IT" dirty="0" smtClean="0"/>
              <a:t>, Medaglia di Francesco I, Firenze, Museo Nazionale del Bargello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37623-048E-4815-A5E8-373123168D87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9327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Cellini</a:t>
            </a:r>
            <a:r>
              <a:rPr lang="it-IT" dirty="0" smtClean="0"/>
              <a:t>, </a:t>
            </a:r>
            <a:r>
              <a:rPr lang="it-IT" dirty="0" err="1" smtClean="0"/>
              <a:t>Giunoone</a:t>
            </a:r>
            <a:r>
              <a:rPr lang="it-IT" dirty="0" smtClean="0"/>
              <a:t>, Parigi, </a:t>
            </a:r>
            <a:r>
              <a:rPr lang="it-IT" dirty="0" err="1" smtClean="0"/>
              <a:t>Lusèe</a:t>
            </a:r>
            <a:r>
              <a:rPr lang="it-IT" dirty="0" smtClean="0"/>
              <a:t> </a:t>
            </a:r>
            <a:r>
              <a:rPr lang="it-IT" dirty="0" err="1" smtClean="0"/>
              <a:t>du</a:t>
            </a:r>
            <a:r>
              <a:rPr lang="it-IT" dirty="0" smtClean="0"/>
              <a:t> Louvre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37623-048E-4815-A5E8-373123168D87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08308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Cellini</a:t>
            </a:r>
            <a:r>
              <a:rPr lang="it-IT" dirty="0" smtClean="0"/>
              <a:t>, Ninfa di Fontainebleau, Parigi. </a:t>
            </a:r>
            <a:r>
              <a:rPr lang="it-IT" dirty="0" err="1" smtClean="0"/>
              <a:t>Musèe</a:t>
            </a:r>
            <a:r>
              <a:rPr lang="it-IT" dirty="0" smtClean="0"/>
              <a:t> </a:t>
            </a:r>
            <a:r>
              <a:rPr lang="it-IT" dirty="0" err="1" smtClean="0"/>
              <a:t>du</a:t>
            </a:r>
            <a:r>
              <a:rPr lang="it-IT" dirty="0" smtClean="0"/>
              <a:t> Louvre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37623-048E-4815-A5E8-373123168D87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54487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Cellini</a:t>
            </a:r>
            <a:r>
              <a:rPr lang="it-IT" dirty="0" smtClean="0"/>
              <a:t>, Modello in cera del Perseo, Firenze, Museo nazionale del Bargello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37623-048E-4815-A5E8-373123168D87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26312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Cellini</a:t>
            </a:r>
            <a:r>
              <a:rPr lang="it-IT" dirty="0" smtClean="0"/>
              <a:t>, Mercurio ( dalla base del Perseo ), Firenze, Museo nazionale del Bargello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37623-048E-4815-A5E8-373123168D87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4938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B3CF-DFE2-4705-84EB-5D70B8D6DEFA}" type="datetimeFigureOut">
              <a:rPr lang="it-IT" smtClean="0"/>
              <a:t>19/04/2017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E2224-D743-48D6-BF3B-25EF6A1F44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8691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B3CF-DFE2-4705-84EB-5D70B8D6DEFA}" type="datetimeFigureOut">
              <a:rPr lang="it-IT" smtClean="0"/>
              <a:t>19/04/2017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E2224-D743-48D6-BF3B-25EF6A1F44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0688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B3CF-DFE2-4705-84EB-5D70B8D6DEFA}" type="datetimeFigureOut">
              <a:rPr lang="it-IT" smtClean="0"/>
              <a:t>19/04/2017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E2224-D743-48D6-BF3B-25EF6A1F44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5910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B3CF-DFE2-4705-84EB-5D70B8D6DEFA}" type="datetimeFigureOut">
              <a:rPr lang="it-IT" smtClean="0"/>
              <a:t>19/04/2017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E2224-D743-48D6-BF3B-25EF6A1F44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7653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B3CF-DFE2-4705-84EB-5D70B8D6DEFA}" type="datetimeFigureOut">
              <a:rPr lang="it-IT" smtClean="0"/>
              <a:t>19/04/2017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E2224-D743-48D6-BF3B-25EF6A1F44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596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B3CF-DFE2-4705-84EB-5D70B8D6DEFA}" type="datetimeFigureOut">
              <a:rPr lang="it-IT" smtClean="0"/>
              <a:t>19/04/2017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E2224-D743-48D6-BF3B-25EF6A1F44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1067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B3CF-DFE2-4705-84EB-5D70B8D6DEFA}" type="datetimeFigureOut">
              <a:rPr lang="it-IT" smtClean="0"/>
              <a:t>19/04/2017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E2224-D743-48D6-BF3B-25EF6A1F44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0820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B3CF-DFE2-4705-84EB-5D70B8D6DEFA}" type="datetimeFigureOut">
              <a:rPr lang="it-IT" smtClean="0"/>
              <a:t>19/04/2017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E2224-D743-48D6-BF3B-25EF6A1F44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3553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B3CF-DFE2-4705-84EB-5D70B8D6DEFA}" type="datetimeFigureOut">
              <a:rPr lang="it-IT" smtClean="0"/>
              <a:t>19/04/2017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E2224-D743-48D6-BF3B-25EF6A1F44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103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B3CF-DFE2-4705-84EB-5D70B8D6DEFA}" type="datetimeFigureOut">
              <a:rPr lang="it-IT" smtClean="0"/>
              <a:t>19/04/2017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E2224-D743-48D6-BF3B-25EF6A1F44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7548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B3CF-DFE2-4705-84EB-5D70B8D6DEFA}" type="datetimeFigureOut">
              <a:rPr lang="it-IT" smtClean="0"/>
              <a:t>19/04/2017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E2224-D743-48D6-BF3B-25EF6A1F44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8925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B3CF-DFE2-4705-84EB-5D70B8D6DEFA}" type="datetimeFigureOut">
              <a:rPr lang="it-IT" smtClean="0"/>
              <a:t>19/04/2017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E2224-D743-48D6-BF3B-25EF6A1F44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3291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00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375" y="0"/>
            <a:ext cx="5429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85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-142473"/>
            <a:ext cx="3312368" cy="7086929"/>
          </a:xfrm>
        </p:spPr>
      </p:pic>
    </p:spTree>
    <p:extLst>
      <p:ext uri="{BB962C8B-B14F-4D97-AF65-F5344CB8AC3E}">
        <p14:creationId xmlns:p14="http://schemas.microsoft.com/office/powerpoint/2010/main" val="161260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-94194"/>
            <a:ext cx="5186558" cy="6952194"/>
          </a:xfrm>
        </p:spPr>
      </p:pic>
    </p:spTree>
    <p:extLst>
      <p:ext uri="{BB962C8B-B14F-4D97-AF65-F5344CB8AC3E}">
        <p14:creationId xmlns:p14="http://schemas.microsoft.com/office/powerpoint/2010/main" val="24730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451" y="0"/>
            <a:ext cx="5284032" cy="6858000"/>
          </a:xfrm>
        </p:spPr>
      </p:pic>
    </p:spTree>
    <p:extLst>
      <p:ext uri="{BB962C8B-B14F-4D97-AF65-F5344CB8AC3E}">
        <p14:creationId xmlns:p14="http://schemas.microsoft.com/office/powerpoint/2010/main" val="151674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839"/>
            <a:ext cx="8460432" cy="7050361"/>
          </a:xfrm>
        </p:spPr>
      </p:pic>
    </p:spTree>
    <p:extLst>
      <p:ext uri="{BB962C8B-B14F-4D97-AF65-F5344CB8AC3E}">
        <p14:creationId xmlns:p14="http://schemas.microsoft.com/office/powerpoint/2010/main" val="343248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-48232"/>
            <a:ext cx="4752528" cy="6977116"/>
          </a:xfrm>
        </p:spPr>
      </p:pic>
    </p:spTree>
    <p:extLst>
      <p:ext uri="{BB962C8B-B14F-4D97-AF65-F5344CB8AC3E}">
        <p14:creationId xmlns:p14="http://schemas.microsoft.com/office/powerpoint/2010/main" val="143324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976" y="0"/>
            <a:ext cx="5036344" cy="6858000"/>
          </a:xfrm>
        </p:spPr>
      </p:pic>
    </p:spTree>
    <p:extLst>
      <p:ext uri="{BB962C8B-B14F-4D97-AF65-F5344CB8AC3E}">
        <p14:creationId xmlns:p14="http://schemas.microsoft.com/office/powerpoint/2010/main" val="360064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731" y="116632"/>
            <a:ext cx="5146635" cy="6741368"/>
          </a:xfrm>
        </p:spPr>
      </p:pic>
    </p:spTree>
    <p:extLst>
      <p:ext uri="{BB962C8B-B14F-4D97-AF65-F5344CB8AC3E}">
        <p14:creationId xmlns:p14="http://schemas.microsoft.com/office/powerpoint/2010/main" val="381841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943" y="0"/>
            <a:ext cx="5190435" cy="6957392"/>
          </a:xfrm>
        </p:spPr>
      </p:pic>
    </p:spTree>
    <p:extLst>
      <p:ext uri="{BB962C8B-B14F-4D97-AF65-F5344CB8AC3E}">
        <p14:creationId xmlns:p14="http://schemas.microsoft.com/office/powerpoint/2010/main" val="393800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-30274"/>
            <a:ext cx="3240359" cy="7008220"/>
          </a:xfrm>
        </p:spPr>
      </p:pic>
    </p:spTree>
    <p:extLst>
      <p:ext uri="{BB962C8B-B14F-4D97-AF65-F5344CB8AC3E}">
        <p14:creationId xmlns:p14="http://schemas.microsoft.com/office/powerpoint/2010/main" val="87728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7" y="980728"/>
            <a:ext cx="9049005" cy="5760640"/>
          </a:xfrm>
        </p:spPr>
      </p:pic>
    </p:spTree>
    <p:extLst>
      <p:ext uri="{BB962C8B-B14F-4D97-AF65-F5344CB8AC3E}">
        <p14:creationId xmlns:p14="http://schemas.microsoft.com/office/powerpoint/2010/main" val="337878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-40680"/>
            <a:ext cx="4199196" cy="6898680"/>
          </a:xfrm>
        </p:spPr>
      </p:pic>
    </p:spTree>
    <p:extLst>
      <p:ext uri="{BB962C8B-B14F-4D97-AF65-F5344CB8AC3E}">
        <p14:creationId xmlns:p14="http://schemas.microsoft.com/office/powerpoint/2010/main" val="23791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12" y="0"/>
            <a:ext cx="7655442" cy="6858000"/>
          </a:xfrm>
        </p:spPr>
      </p:pic>
    </p:spTree>
    <p:extLst>
      <p:ext uri="{BB962C8B-B14F-4D97-AF65-F5344CB8AC3E}">
        <p14:creationId xmlns:p14="http://schemas.microsoft.com/office/powerpoint/2010/main" val="164317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-44036"/>
            <a:ext cx="4960837" cy="6902036"/>
          </a:xfrm>
        </p:spPr>
      </p:pic>
    </p:spTree>
    <p:extLst>
      <p:ext uri="{BB962C8B-B14F-4D97-AF65-F5344CB8AC3E}">
        <p14:creationId xmlns:p14="http://schemas.microsoft.com/office/powerpoint/2010/main" val="74831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375" y="908720"/>
            <a:ext cx="9311917" cy="5949280"/>
          </a:xfrm>
        </p:spPr>
      </p:pic>
    </p:spTree>
    <p:extLst>
      <p:ext uri="{BB962C8B-B14F-4D97-AF65-F5344CB8AC3E}">
        <p14:creationId xmlns:p14="http://schemas.microsoft.com/office/powerpoint/2010/main" val="325444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-93182"/>
            <a:ext cx="4104456" cy="7047274"/>
          </a:xfrm>
        </p:spPr>
      </p:pic>
    </p:spTree>
    <p:extLst>
      <p:ext uri="{BB962C8B-B14F-4D97-AF65-F5344CB8AC3E}">
        <p14:creationId xmlns:p14="http://schemas.microsoft.com/office/powerpoint/2010/main" val="48109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196</Words>
  <Application>Microsoft Office PowerPoint</Application>
  <PresentationFormat>Presentazione su schermo (4:3)</PresentationFormat>
  <Paragraphs>29</Paragraphs>
  <Slides>16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7" baseType="lpstr">
      <vt:lpstr>Tema di Office</vt:lpstr>
      <vt:lpstr>00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4</cp:revision>
  <dcterms:created xsi:type="dcterms:W3CDTF">2016-04-08T04:56:16Z</dcterms:created>
  <dcterms:modified xsi:type="dcterms:W3CDTF">2017-04-19T13:53:01Z</dcterms:modified>
</cp:coreProperties>
</file>