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274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25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6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59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19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39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3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0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7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36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72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07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6292-CFCC-4EEB-88CA-7A249E9DCE54}" type="datetimeFigureOut">
              <a:rPr lang="it-IT" smtClean="0"/>
              <a:t>14/02/2016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7C64-1FD7-45AF-A97B-54AF97DDE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10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24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3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1703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2082" cy="6858000"/>
          </a:xfrm>
        </p:spPr>
      </p:pic>
    </p:spTree>
    <p:extLst>
      <p:ext uri="{BB962C8B-B14F-4D97-AF65-F5344CB8AC3E}">
        <p14:creationId xmlns:p14="http://schemas.microsoft.com/office/powerpoint/2010/main" val="111561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7553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3179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72183" cy="6879138"/>
          </a:xfrm>
        </p:spPr>
      </p:pic>
    </p:spTree>
    <p:extLst>
      <p:ext uri="{BB962C8B-B14F-4D97-AF65-F5344CB8AC3E}">
        <p14:creationId xmlns:p14="http://schemas.microsoft.com/office/powerpoint/2010/main" val="11526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9685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0583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3563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93"/>
            <a:ext cx="9190657" cy="6892993"/>
          </a:xfrm>
        </p:spPr>
      </p:pic>
    </p:spTree>
    <p:extLst>
      <p:ext uri="{BB962C8B-B14F-4D97-AF65-F5344CB8AC3E}">
        <p14:creationId xmlns:p14="http://schemas.microsoft.com/office/powerpoint/2010/main" val="155320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4814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57"/>
            <a:ext cx="4483465" cy="6839481"/>
          </a:xfrm>
        </p:spPr>
      </p:pic>
    </p:spTree>
    <p:extLst>
      <p:ext uri="{BB962C8B-B14F-4D97-AF65-F5344CB8AC3E}">
        <p14:creationId xmlns:p14="http://schemas.microsoft.com/office/powerpoint/2010/main" val="10566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93976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43660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3406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"/>
            <a:ext cx="9135238" cy="6851429"/>
          </a:xfrm>
        </p:spPr>
      </p:pic>
    </p:spTree>
    <p:extLst>
      <p:ext uri="{BB962C8B-B14F-4D97-AF65-F5344CB8AC3E}">
        <p14:creationId xmlns:p14="http://schemas.microsoft.com/office/powerpoint/2010/main" val="370682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08688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14211" cy="6858000"/>
          </a:xfrm>
        </p:spPr>
      </p:pic>
    </p:spTree>
    <p:extLst>
      <p:ext uri="{BB962C8B-B14F-4D97-AF65-F5344CB8AC3E}">
        <p14:creationId xmlns:p14="http://schemas.microsoft.com/office/powerpoint/2010/main" val="31187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90"/>
            <a:ext cx="5606811" cy="6840310"/>
          </a:xfrm>
        </p:spPr>
      </p:pic>
    </p:spTree>
    <p:extLst>
      <p:ext uri="{BB962C8B-B14F-4D97-AF65-F5344CB8AC3E}">
        <p14:creationId xmlns:p14="http://schemas.microsoft.com/office/powerpoint/2010/main" val="38586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0"/>
            <a:ext cx="5211246" cy="6858000"/>
          </a:xfrm>
        </p:spPr>
      </p:pic>
    </p:spTree>
    <p:extLst>
      <p:ext uri="{BB962C8B-B14F-4D97-AF65-F5344CB8AC3E}">
        <p14:creationId xmlns:p14="http://schemas.microsoft.com/office/powerpoint/2010/main" val="331939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8038" cy="6858000"/>
          </a:xfrm>
        </p:spPr>
      </p:pic>
    </p:spTree>
    <p:extLst>
      <p:ext uri="{BB962C8B-B14F-4D97-AF65-F5344CB8AC3E}">
        <p14:creationId xmlns:p14="http://schemas.microsoft.com/office/powerpoint/2010/main" val="302371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7052" cy="6858000"/>
          </a:xfrm>
        </p:spPr>
      </p:pic>
    </p:spTree>
    <p:extLst>
      <p:ext uri="{BB962C8B-B14F-4D97-AF65-F5344CB8AC3E}">
        <p14:creationId xmlns:p14="http://schemas.microsoft.com/office/powerpoint/2010/main" val="24586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" y="0"/>
            <a:ext cx="6521411" cy="6858000"/>
          </a:xfrm>
        </p:spPr>
      </p:pic>
    </p:spTree>
    <p:extLst>
      <p:ext uri="{BB962C8B-B14F-4D97-AF65-F5344CB8AC3E}">
        <p14:creationId xmlns:p14="http://schemas.microsoft.com/office/powerpoint/2010/main" val="22807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02811" cy="6858000"/>
          </a:xfrm>
        </p:spPr>
      </p:pic>
    </p:spTree>
    <p:extLst>
      <p:ext uri="{BB962C8B-B14F-4D97-AF65-F5344CB8AC3E}">
        <p14:creationId xmlns:p14="http://schemas.microsoft.com/office/powerpoint/2010/main" val="1639236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6041702" cy="6741368"/>
          </a:xfrm>
        </p:spPr>
      </p:pic>
    </p:spTree>
    <p:extLst>
      <p:ext uri="{BB962C8B-B14F-4D97-AF65-F5344CB8AC3E}">
        <p14:creationId xmlns:p14="http://schemas.microsoft.com/office/powerpoint/2010/main" val="3879718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"/>
            <a:ext cx="4925730" cy="6853986"/>
          </a:xfrm>
        </p:spPr>
      </p:pic>
    </p:spTree>
    <p:extLst>
      <p:ext uri="{BB962C8B-B14F-4D97-AF65-F5344CB8AC3E}">
        <p14:creationId xmlns:p14="http://schemas.microsoft.com/office/powerpoint/2010/main" val="3763603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6849527"/>
          </a:xfrm>
        </p:spPr>
      </p:pic>
    </p:spTree>
    <p:extLst>
      <p:ext uri="{BB962C8B-B14F-4D97-AF65-F5344CB8AC3E}">
        <p14:creationId xmlns:p14="http://schemas.microsoft.com/office/powerpoint/2010/main" val="11503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3099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918653"/>
          </a:xfrm>
        </p:spPr>
      </p:pic>
    </p:spTree>
    <p:extLst>
      <p:ext uri="{BB962C8B-B14F-4D97-AF65-F5344CB8AC3E}">
        <p14:creationId xmlns:p14="http://schemas.microsoft.com/office/powerpoint/2010/main" val="2099570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8959" cy="6858000"/>
          </a:xfrm>
        </p:spPr>
      </p:pic>
    </p:spTree>
    <p:extLst>
      <p:ext uri="{BB962C8B-B14F-4D97-AF65-F5344CB8AC3E}">
        <p14:creationId xmlns:p14="http://schemas.microsoft.com/office/powerpoint/2010/main" val="2424741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6866529"/>
          </a:xfrm>
        </p:spPr>
      </p:pic>
    </p:spTree>
    <p:extLst>
      <p:ext uri="{BB962C8B-B14F-4D97-AF65-F5344CB8AC3E}">
        <p14:creationId xmlns:p14="http://schemas.microsoft.com/office/powerpoint/2010/main" val="3427512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623313" cy="6858000"/>
          </a:xfrm>
        </p:spPr>
      </p:pic>
    </p:spTree>
    <p:extLst>
      <p:ext uri="{BB962C8B-B14F-4D97-AF65-F5344CB8AC3E}">
        <p14:creationId xmlns:p14="http://schemas.microsoft.com/office/powerpoint/2010/main" val="497434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35419" cy="6858000"/>
          </a:xfrm>
        </p:spPr>
      </p:pic>
    </p:spTree>
    <p:extLst>
      <p:ext uri="{BB962C8B-B14F-4D97-AF65-F5344CB8AC3E}">
        <p14:creationId xmlns:p14="http://schemas.microsoft.com/office/powerpoint/2010/main" val="271636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6522" cy="6858000"/>
          </a:xfrm>
        </p:spPr>
      </p:pic>
    </p:spTree>
    <p:extLst>
      <p:ext uri="{BB962C8B-B14F-4D97-AF65-F5344CB8AC3E}">
        <p14:creationId xmlns:p14="http://schemas.microsoft.com/office/powerpoint/2010/main" val="1519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6"/>
            <a:ext cx="4481027" cy="6848694"/>
          </a:xfrm>
        </p:spPr>
      </p:pic>
    </p:spTree>
    <p:extLst>
      <p:ext uri="{BB962C8B-B14F-4D97-AF65-F5344CB8AC3E}">
        <p14:creationId xmlns:p14="http://schemas.microsoft.com/office/powerpoint/2010/main" val="485241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6931516" cy="6858000"/>
          </a:xfrm>
        </p:spPr>
      </p:pic>
    </p:spTree>
    <p:extLst>
      <p:ext uri="{BB962C8B-B14F-4D97-AF65-F5344CB8AC3E}">
        <p14:creationId xmlns:p14="http://schemas.microsoft.com/office/powerpoint/2010/main" val="871973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0"/>
            <a:ext cx="5153350" cy="6862370"/>
          </a:xfrm>
        </p:spPr>
      </p:pic>
    </p:spTree>
    <p:extLst>
      <p:ext uri="{BB962C8B-B14F-4D97-AF65-F5344CB8AC3E}">
        <p14:creationId xmlns:p14="http://schemas.microsoft.com/office/powerpoint/2010/main" val="2604296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873499" cy="6858000"/>
          </a:xfrm>
        </p:spPr>
      </p:pic>
    </p:spTree>
    <p:extLst>
      <p:ext uri="{BB962C8B-B14F-4D97-AF65-F5344CB8AC3E}">
        <p14:creationId xmlns:p14="http://schemas.microsoft.com/office/powerpoint/2010/main" val="1792515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611" cy="6525344"/>
          </a:xfrm>
        </p:spPr>
      </p:pic>
    </p:spTree>
    <p:extLst>
      <p:ext uri="{BB962C8B-B14F-4D97-AF65-F5344CB8AC3E}">
        <p14:creationId xmlns:p14="http://schemas.microsoft.com/office/powerpoint/2010/main" val="3034047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2082" cy="6858000"/>
          </a:xfrm>
        </p:spPr>
      </p:pic>
    </p:spTree>
    <p:extLst>
      <p:ext uri="{BB962C8B-B14F-4D97-AF65-F5344CB8AC3E}">
        <p14:creationId xmlns:p14="http://schemas.microsoft.com/office/powerpoint/2010/main" val="800461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2" cy="4437112"/>
          </a:xfrm>
        </p:spPr>
      </p:pic>
    </p:spTree>
    <p:extLst>
      <p:ext uri="{BB962C8B-B14F-4D97-AF65-F5344CB8AC3E}">
        <p14:creationId xmlns:p14="http://schemas.microsoft.com/office/powerpoint/2010/main" val="2026566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7949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6968" cy="6858000"/>
          </a:xfrm>
        </p:spPr>
      </p:pic>
    </p:spTree>
    <p:extLst>
      <p:ext uri="{BB962C8B-B14F-4D97-AF65-F5344CB8AC3E}">
        <p14:creationId xmlns:p14="http://schemas.microsoft.com/office/powerpoint/2010/main" val="41012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0213" cy="6858000"/>
          </a:xfrm>
        </p:spPr>
      </p:pic>
    </p:spTree>
    <p:extLst>
      <p:ext uri="{BB962C8B-B14F-4D97-AF65-F5344CB8AC3E}">
        <p14:creationId xmlns:p14="http://schemas.microsoft.com/office/powerpoint/2010/main" val="2104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6839746"/>
          </a:xfrm>
        </p:spPr>
      </p:pic>
    </p:spTree>
    <p:extLst>
      <p:ext uri="{BB962C8B-B14F-4D97-AF65-F5344CB8AC3E}">
        <p14:creationId xmlns:p14="http://schemas.microsoft.com/office/powerpoint/2010/main" val="23344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372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86940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Presentazione su schermo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2016-02-13T22:57:12Z</dcterms:created>
  <dcterms:modified xsi:type="dcterms:W3CDTF">2016-02-14T08:23:33Z</dcterms:modified>
</cp:coreProperties>
</file>