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93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9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B6E2-15F0-4C9B-9E0C-CEE52815CE1A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EEC2-2B4B-4533-9D18-BFE345340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9450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B6E2-15F0-4C9B-9E0C-CEE52815CE1A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EEC2-2B4B-4533-9D18-BFE345340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619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B6E2-15F0-4C9B-9E0C-CEE52815CE1A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EEC2-2B4B-4533-9D18-BFE345340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0978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B6E2-15F0-4C9B-9E0C-CEE52815CE1A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EEC2-2B4B-4533-9D18-BFE345340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1424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B6E2-15F0-4C9B-9E0C-CEE52815CE1A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EEC2-2B4B-4533-9D18-BFE345340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518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B6E2-15F0-4C9B-9E0C-CEE52815CE1A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EEC2-2B4B-4533-9D18-BFE345340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2421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B6E2-15F0-4C9B-9E0C-CEE52815CE1A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EEC2-2B4B-4533-9D18-BFE345340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3992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B6E2-15F0-4C9B-9E0C-CEE52815CE1A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EEC2-2B4B-4533-9D18-BFE345340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142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B6E2-15F0-4C9B-9E0C-CEE52815CE1A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EEC2-2B4B-4533-9D18-BFE345340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677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B6E2-15F0-4C9B-9E0C-CEE52815CE1A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EEC2-2B4B-4533-9D18-BFE345340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0926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B6E2-15F0-4C9B-9E0C-CEE52815CE1A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EEC2-2B4B-4533-9D18-BFE345340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0442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5B6E2-15F0-4C9B-9E0C-CEE52815CE1A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8EEC2-2B4B-4533-9D18-BFE345340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558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339" y="0"/>
            <a:ext cx="53473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347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394" y="0"/>
            <a:ext cx="51900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640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128" y="0"/>
            <a:ext cx="5254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508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69" y="0"/>
            <a:ext cx="5223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083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494" y="0"/>
            <a:ext cx="54224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654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04" y="0"/>
            <a:ext cx="54474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41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864" y="0"/>
            <a:ext cx="53756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936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251" y="0"/>
            <a:ext cx="53607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294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310" y="0"/>
            <a:ext cx="54458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527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88" y="0"/>
            <a:ext cx="54437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191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622" y="0"/>
            <a:ext cx="5420642" cy="687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525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48" y="0"/>
            <a:ext cx="5484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070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622" y="0"/>
            <a:ext cx="54488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69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219" y="0"/>
            <a:ext cx="55081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921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924" y="0"/>
            <a:ext cx="53417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958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917"/>
            <a:ext cx="8673768" cy="684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985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3" y="0"/>
            <a:ext cx="5352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975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10" y="0"/>
            <a:ext cx="5386254" cy="691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240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545" y="0"/>
            <a:ext cx="54028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332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829" y="0"/>
            <a:ext cx="51628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555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58" y="0"/>
            <a:ext cx="53401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2415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615" y="0"/>
            <a:ext cx="53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418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644" y="0"/>
            <a:ext cx="5276612" cy="685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429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197"/>
            <a:ext cx="8585682" cy="685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068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71" y="0"/>
            <a:ext cx="53141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643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26" y="0"/>
            <a:ext cx="5424238" cy="687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646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803" y="0"/>
            <a:ext cx="53597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6596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345" y="0"/>
            <a:ext cx="52717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138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931" y="0"/>
            <a:ext cx="55494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4697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569" y="0"/>
            <a:ext cx="5320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09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478" y="0"/>
            <a:ext cx="5523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29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529" y="0"/>
            <a:ext cx="5434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16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616" y="0"/>
            <a:ext cx="5438648" cy="686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32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663" y="0"/>
            <a:ext cx="51629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5875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752" y="0"/>
            <a:ext cx="53829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519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16" y="0"/>
            <a:ext cx="51552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041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149" y="0"/>
            <a:ext cx="52188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628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82" y="0"/>
            <a:ext cx="532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075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233" y="0"/>
            <a:ext cx="52844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687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874" y="0"/>
            <a:ext cx="51590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8175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0</Words>
  <Application>Microsoft Office PowerPoint</Application>
  <PresentationFormat>Presentazione su schermo (4:3)</PresentationFormat>
  <Paragraphs>0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6</cp:revision>
  <dcterms:created xsi:type="dcterms:W3CDTF">2019-04-13T09:54:23Z</dcterms:created>
  <dcterms:modified xsi:type="dcterms:W3CDTF">2019-04-13T14:16:30Z</dcterms:modified>
</cp:coreProperties>
</file>