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75" r:id="rId4"/>
    <p:sldId id="276" r:id="rId5"/>
    <p:sldId id="27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8" r:id="rId19"/>
    <p:sldId id="279" r:id="rId20"/>
    <p:sldId id="280" r:id="rId21"/>
    <p:sldId id="281" r:id="rId22"/>
    <p:sldId id="282" r:id="rId23"/>
    <p:sldId id="288" r:id="rId24"/>
    <p:sldId id="283" r:id="rId25"/>
    <p:sldId id="284" r:id="rId26"/>
    <p:sldId id="289" r:id="rId27"/>
    <p:sldId id="285" r:id="rId28"/>
    <p:sldId id="286" r:id="rId29"/>
    <p:sldId id="287" r:id="rId30"/>
    <p:sldId id="290" r:id="rId31"/>
    <p:sldId id="291" r:id="rId32"/>
    <p:sldId id="292" r:id="rId33"/>
    <p:sldId id="295" r:id="rId34"/>
    <p:sldId id="294" r:id="rId35"/>
    <p:sldId id="296" r:id="rId36"/>
    <p:sldId id="297" r:id="rId37"/>
    <p:sldId id="298" r:id="rId38"/>
    <p:sldId id="299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61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728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192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47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81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455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330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15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37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299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80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A8E76-150C-4FD7-88A6-6D382CF9DC43}" type="datetimeFigureOut">
              <a:rPr lang="it-IT" smtClean="0"/>
              <a:t>13/04/2019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A90B3-F7D4-4E3E-A4FE-7E526C3B54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63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62" y="0"/>
            <a:ext cx="53546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5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64" y="0"/>
            <a:ext cx="54350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7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42" y="0"/>
            <a:ext cx="54035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9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08" y="0"/>
            <a:ext cx="53176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53" y="0"/>
            <a:ext cx="53470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601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52" y="0"/>
            <a:ext cx="547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25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42" y="0"/>
            <a:ext cx="5337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083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59" y="0"/>
            <a:ext cx="5555613" cy="690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051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27" y="0"/>
            <a:ext cx="53889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18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22" y="0"/>
            <a:ext cx="54488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16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12" y="0"/>
            <a:ext cx="53762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45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46" y="0"/>
            <a:ext cx="53641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533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84" y="0"/>
            <a:ext cx="54039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382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87" y="44624"/>
            <a:ext cx="5452247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87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378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783" y="0"/>
            <a:ext cx="53651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090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728" y="0"/>
            <a:ext cx="52498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221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084" y="0"/>
            <a:ext cx="5724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316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939" y="0"/>
            <a:ext cx="54340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805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99" y="0"/>
            <a:ext cx="55225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5224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843" y="0"/>
            <a:ext cx="53064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895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43" y="0"/>
            <a:ext cx="54661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20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72" y="0"/>
            <a:ext cx="54011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17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17" y="0"/>
            <a:ext cx="52997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219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59" y="0"/>
            <a:ext cx="54769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494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949" y="0"/>
            <a:ext cx="52849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377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73" y="0"/>
            <a:ext cx="5558199" cy="690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64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07" y="0"/>
            <a:ext cx="53084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6410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311" y="0"/>
            <a:ext cx="53109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893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81" y="0"/>
            <a:ext cx="53512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4778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215" y="0"/>
            <a:ext cx="54442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521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84" y="0"/>
            <a:ext cx="5421980" cy="687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496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313" y="0"/>
            <a:ext cx="54582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73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07" y="0"/>
            <a:ext cx="5282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03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540" y="0"/>
            <a:ext cx="54063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57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503" y="0"/>
            <a:ext cx="5511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70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529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88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399" y="0"/>
            <a:ext cx="5365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2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Presentazione su schermo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3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2019-04-13T06:58:28Z</dcterms:created>
  <dcterms:modified xsi:type="dcterms:W3CDTF">2019-04-13T20:40:23Z</dcterms:modified>
</cp:coreProperties>
</file>