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1001D-CCC0-4B5B-918A-D188D8177BD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68159"/>
      </p:ext>
    </p:extLst>
  </p:cSld>
  <p:clrMapOvr>
    <a:masterClrMapping/>
  </p:clrMapOvr>
  <p:transition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12D7-F981-4824-94B2-4E146DA9AEB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42032"/>
      </p:ext>
    </p:extLst>
  </p:cSld>
  <p:clrMapOvr>
    <a:masterClrMapping/>
  </p:clrMapOvr>
  <p:transition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568EE-C939-403C-AEEE-B800ACD2E8F3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90588"/>
      </p:ext>
    </p:extLst>
  </p:cSld>
  <p:clrMapOvr>
    <a:masterClrMapping/>
  </p:clrMapOvr>
  <p:transition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A1F60-462D-4654-87B7-501F1BDAEFA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4822"/>
      </p:ext>
    </p:extLst>
  </p:cSld>
  <p:clrMapOvr>
    <a:masterClrMapping/>
  </p:clrMapOvr>
  <p:transition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1C4BB-E373-4B55-803E-88CC47B9464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51527"/>
      </p:ext>
    </p:extLst>
  </p:cSld>
  <p:clrMapOvr>
    <a:masterClrMapping/>
  </p:clrMapOvr>
  <p:transition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80B7A-E5D0-4006-AAAC-DA15669C8A2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07108"/>
      </p:ext>
    </p:extLst>
  </p:cSld>
  <p:clrMapOvr>
    <a:masterClrMapping/>
  </p:clrMapOvr>
  <p:transition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E914B-FECA-43EB-B042-F7956189D4E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15695"/>
      </p:ext>
    </p:extLst>
  </p:cSld>
  <p:clrMapOvr>
    <a:masterClrMapping/>
  </p:clrMapOvr>
  <p:transition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D07A2-889B-4961-B45D-B9B0A3E3986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56557"/>
      </p:ext>
    </p:extLst>
  </p:cSld>
  <p:clrMapOvr>
    <a:masterClrMapping/>
  </p:clrMapOvr>
  <p:transition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F959D-16B6-4A3D-B538-58DDCE311BF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89128"/>
      </p:ext>
    </p:extLst>
  </p:cSld>
  <p:clrMapOvr>
    <a:masterClrMapping/>
  </p:clrMapOvr>
  <p:transition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F28D8-0BA4-4CC6-9758-B389FE149D0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35789"/>
      </p:ext>
    </p:extLst>
  </p:cSld>
  <p:clrMapOvr>
    <a:masterClrMapping/>
  </p:clrMapOvr>
  <p:transition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82402-601C-4CF6-A5EC-A7AF3A42B30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12742"/>
      </p:ext>
    </p:extLst>
  </p:cSld>
  <p:clrMapOvr>
    <a:masterClrMapping/>
  </p:clrMapOvr>
  <p:transition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4A6191-4BA4-4B26-86D5-E2EA1805ADEB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3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84213" y="692150"/>
            <a:ext cx="7775575" cy="547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DUCCIO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DI BUONINSEGNA</a:t>
            </a:r>
          </a:p>
        </p:txBody>
      </p:sp>
    </p:spTree>
    <p:extLst>
      <p:ext uri="{BB962C8B-B14F-4D97-AF65-F5344CB8AC3E}">
        <p14:creationId xmlns:p14="http://schemas.microsoft.com/office/powerpoint/2010/main" val="2867981007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244" name="Picture 4" descr="DU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55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89312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268" name="Picture 4" descr="DU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32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73870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292" name="Picture 4" descr="DUC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90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17062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316" name="Picture 4" descr="DUC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12592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4340" name="Picture 4" descr="DUC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329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13078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5364" name="Picture 4" descr="DUC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4175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78193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6388" name="Picture 4" descr="DUC14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79838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412" name="Picture 4" descr="DUC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392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837220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436" name="Picture 4" descr="DUC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464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27284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460" name="Picture 4" descr="DUC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9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30681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6" name="Picture 4" descr="DU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518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34203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484" name="Picture 4" descr="DUC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57076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508" name="Picture 4" descr="DUC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200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580367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2532" name="Picture 4" descr="DUC2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200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60512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556" name="Picture 4" descr="DUC2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50799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100" name="Picture 4" descr="DU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4752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23617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124" name="Picture 4" descr="DU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10169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148" name="Picture 4" descr="DU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2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44234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652" name="Picture 4" descr="DUC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83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231829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172" name="Picture 4" descr="DU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119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459294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196" name="Picture 4" descr="DU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688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45866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220" name="Picture 4" descr="DU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473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32022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Presentazione su schermo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2019-06-25T09:26:50Z</dcterms:created>
  <dcterms:modified xsi:type="dcterms:W3CDTF">2019-06-25T09:27:19Z</dcterms:modified>
</cp:coreProperties>
</file>