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E0CF-C795-4B43-B1B1-E4DFF7670D68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899A-DF0D-4FE1-B8DC-65C27854D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03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E0CF-C795-4B43-B1B1-E4DFF7670D68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899A-DF0D-4FE1-B8DC-65C27854D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66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E0CF-C795-4B43-B1B1-E4DFF7670D68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899A-DF0D-4FE1-B8DC-65C27854D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7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E0CF-C795-4B43-B1B1-E4DFF7670D68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899A-DF0D-4FE1-B8DC-65C27854D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93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E0CF-C795-4B43-B1B1-E4DFF7670D68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899A-DF0D-4FE1-B8DC-65C27854D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72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E0CF-C795-4B43-B1B1-E4DFF7670D68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899A-DF0D-4FE1-B8DC-65C27854D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91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E0CF-C795-4B43-B1B1-E4DFF7670D68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899A-DF0D-4FE1-B8DC-65C27854D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02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E0CF-C795-4B43-B1B1-E4DFF7670D68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899A-DF0D-4FE1-B8DC-65C27854D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2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E0CF-C795-4B43-B1B1-E4DFF7670D68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899A-DF0D-4FE1-B8DC-65C27854D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44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E0CF-C795-4B43-B1B1-E4DFF7670D68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899A-DF0D-4FE1-B8DC-65C27854D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06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E0CF-C795-4B43-B1B1-E4DFF7670D68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899A-DF0D-4FE1-B8DC-65C27854D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9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4E0CF-C795-4B43-B1B1-E4DFF7670D68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899A-DF0D-4FE1-B8DC-65C27854D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24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54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5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0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8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Granchio ed aragosta, probabilmente nel 1494  a Venezia, Rotterdam e Berlino</a:t>
            </a:r>
            <a:endParaRPr lang="it-IT" sz="2000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" y="-13050"/>
            <a:ext cx="9087826" cy="625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79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930027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7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Granchio ed aragosta, probabilmente nel 1494  a Venezia, Rotterdam e Berlino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" y="15686"/>
            <a:ext cx="9142053" cy="52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41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8" y="0"/>
            <a:ext cx="52206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Presentazione su schermo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Granchio ed aragosta, probabilmente nel 1494  a Venezia, Rotterdam e Berlino</vt:lpstr>
      <vt:lpstr>Presentazione standard di PowerPoint</vt:lpstr>
      <vt:lpstr>Granchio ed aragosta, probabilmente nel 1494  a Venezia, Rotterdam e Berlino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2020-03-12T10:53:05Z</dcterms:created>
  <dcterms:modified xsi:type="dcterms:W3CDTF">2020-03-12T10:54:35Z</dcterms:modified>
</cp:coreProperties>
</file>