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2E51-0D8F-4762-8C9D-EE396D966841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92D2-7F74-409E-BCD3-845D22F0E4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16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2E51-0D8F-4762-8C9D-EE396D966841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92D2-7F74-409E-BCD3-845D22F0E4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8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2E51-0D8F-4762-8C9D-EE396D966841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92D2-7F74-409E-BCD3-845D22F0E4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55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2E51-0D8F-4762-8C9D-EE396D966841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92D2-7F74-409E-BCD3-845D22F0E4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243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2E51-0D8F-4762-8C9D-EE396D966841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92D2-7F74-409E-BCD3-845D22F0E4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4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2E51-0D8F-4762-8C9D-EE396D966841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92D2-7F74-409E-BCD3-845D22F0E4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44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2E51-0D8F-4762-8C9D-EE396D966841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92D2-7F74-409E-BCD3-845D22F0E4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614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2E51-0D8F-4762-8C9D-EE396D966841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92D2-7F74-409E-BCD3-845D22F0E4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893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2E51-0D8F-4762-8C9D-EE396D966841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92D2-7F74-409E-BCD3-845D22F0E4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72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2E51-0D8F-4762-8C9D-EE396D966841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92D2-7F74-409E-BCD3-845D22F0E4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01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2E51-0D8F-4762-8C9D-EE396D966841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192D2-7F74-409E-BCD3-845D22F0E4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7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C2E51-0D8F-4762-8C9D-EE396D966841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92D2-7F74-409E-BCD3-845D22F0E4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571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Frontespizio </a:t>
            </a:r>
            <a:r>
              <a:rPr lang="it-IT" sz="2000" dirty="0" err="1" smtClean="0"/>
              <a:t>el</a:t>
            </a:r>
            <a:r>
              <a:rPr lang="it-IT" sz="2000" dirty="0" smtClean="0"/>
              <a:t> 1511</a:t>
            </a:r>
            <a:endParaRPr lang="it-IT" sz="2000" dirty="0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691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90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Martirio di S. Giovanni</a:t>
            </a:r>
            <a:endParaRPr lang="it-IT" sz="2000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" y="9939"/>
            <a:ext cx="4913067" cy="68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36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Visione di Cristo ed ei sette candelabri</a:t>
            </a:r>
            <a:endParaRPr lang="it-IT" sz="2000" dirty="0"/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" y="0"/>
            <a:ext cx="48611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9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 Giovanni ed i ventiquattro anziani nel cielo</a:t>
            </a:r>
            <a:endParaRPr lang="it-IT" sz="2000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" y="0"/>
            <a:ext cx="48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30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 quattro cavalieri dell’Apocalisse</a:t>
            </a:r>
            <a:endParaRPr lang="it-IT" sz="2000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" y="9466"/>
            <a:ext cx="4946163" cy="684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37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Apertura del quinto e </a:t>
            </a:r>
            <a:r>
              <a:rPr lang="it-IT" sz="2000" dirty="0" err="1" smtClean="0"/>
              <a:t>stesto</a:t>
            </a:r>
            <a:r>
              <a:rPr lang="it-IT" sz="2000" dirty="0" smtClean="0"/>
              <a:t> sigillo</a:t>
            </a:r>
            <a:endParaRPr lang="it-IT" sz="2000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3"/>
            <a:ext cx="5067010" cy="683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5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Quattro angeli dei venti e firma del prescelto</a:t>
            </a:r>
            <a:endParaRPr lang="it-IT" sz="2000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199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Sette trombe sono date agli Angeli</a:t>
            </a:r>
            <a:br>
              <a:rPr lang="it-IT" sz="2000" dirty="0" smtClean="0"/>
            </a:br>
            <a:endParaRPr lang="it-IT" sz="2000" dirty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" y="3719"/>
            <a:ext cx="4955820" cy="685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6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Presentazione su schermo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Frontespizio el 1511</vt:lpstr>
      <vt:lpstr>Martirio di S. Giovanni</vt:lpstr>
      <vt:lpstr>Visione di Cristo ed ei sette candelabri</vt:lpstr>
      <vt:lpstr>San Giovanni ed i ventiquattro anziani nel cielo</vt:lpstr>
      <vt:lpstr>I quattro cavalieri dell’Apocalisse</vt:lpstr>
      <vt:lpstr>Apertura del quinto e stesto sigillo</vt:lpstr>
      <vt:lpstr>Quattro angeli dei venti e firma del prescelto</vt:lpstr>
      <vt:lpstr>Sette trombe sono date agli Angeli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Frontespizio el 1511</dc:title>
  <dc:creator>lenovo</dc:creator>
  <cp:lastModifiedBy>lenovo</cp:lastModifiedBy>
  <cp:revision>1</cp:revision>
  <dcterms:created xsi:type="dcterms:W3CDTF">2019-07-26T08:35:36Z</dcterms:created>
  <dcterms:modified xsi:type="dcterms:W3CDTF">2019-07-26T08:36:20Z</dcterms:modified>
</cp:coreProperties>
</file>