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3085-8B33-4E4A-9CE2-FAE9C15AA4BD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22C1-519E-4529-887C-CC0AB65F76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87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3085-8B33-4E4A-9CE2-FAE9C15AA4BD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22C1-519E-4529-887C-CC0AB65F76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36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3085-8B33-4E4A-9CE2-FAE9C15AA4BD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22C1-519E-4529-887C-CC0AB65F76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075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3085-8B33-4E4A-9CE2-FAE9C15AA4BD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22C1-519E-4529-887C-CC0AB65F76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318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3085-8B33-4E4A-9CE2-FAE9C15AA4BD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22C1-519E-4529-887C-CC0AB65F76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93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3085-8B33-4E4A-9CE2-FAE9C15AA4BD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22C1-519E-4529-887C-CC0AB65F76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5705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3085-8B33-4E4A-9CE2-FAE9C15AA4BD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22C1-519E-4529-887C-CC0AB65F76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14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3085-8B33-4E4A-9CE2-FAE9C15AA4BD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22C1-519E-4529-887C-CC0AB65F76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679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3085-8B33-4E4A-9CE2-FAE9C15AA4BD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22C1-519E-4529-887C-CC0AB65F76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323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3085-8B33-4E4A-9CE2-FAE9C15AA4BD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22C1-519E-4529-887C-CC0AB65F76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4862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3085-8B33-4E4A-9CE2-FAE9C15AA4BD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22C1-519E-4529-887C-CC0AB65F76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6048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33085-8B33-4E4A-9CE2-FAE9C15AA4BD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422C1-519E-4529-887C-CC0AB65F76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62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Frontespizio </a:t>
            </a:r>
            <a:r>
              <a:rPr lang="it-IT" sz="2000" dirty="0" err="1" smtClean="0"/>
              <a:t>el</a:t>
            </a:r>
            <a:r>
              <a:rPr lang="it-IT" sz="2000" dirty="0" smtClean="0"/>
              <a:t> 1511</a:t>
            </a:r>
            <a:endParaRPr lang="it-IT" sz="2000" dirty="0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4" cy="691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16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Giovanni divora il libro</a:t>
            </a:r>
            <a:endParaRPr lang="it-IT" sz="2000" dirty="0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1"/>
            <a:ext cx="4995992" cy="685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81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donna, vestita di luce, e il drago a sette teste</a:t>
            </a:r>
            <a:endParaRPr lang="it-IT" sz="2000" dirty="0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40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46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Michele combatte il drago</a:t>
            </a:r>
            <a:endParaRPr lang="it-IT" sz="2000" dirty="0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" y="0"/>
            <a:ext cx="50142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2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8519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mostro marino e la Bestia con il corno dell’agnello</a:t>
            </a:r>
            <a:endParaRPr lang="it-IT" sz="2000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" y="0"/>
            <a:ext cx="5194514" cy="709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43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Adorazione dell’Agnello e inno degli eletti</a:t>
            </a:r>
            <a:endParaRPr lang="it-IT" sz="2000" dirty="0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" y="0"/>
            <a:ext cx="49862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3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Prostituta di Babilonia</a:t>
            </a:r>
            <a:endParaRPr lang="it-IT" sz="2000" dirty="0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7234"/>
            <a:ext cx="4942284" cy="685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54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Angelo con la chiave del pozzo senza fondo</a:t>
            </a:r>
            <a:endParaRPr lang="it-IT" sz="2000" dirty="0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" y="0"/>
            <a:ext cx="49806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47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Martirio di S. Giovanni</a:t>
            </a:r>
            <a:endParaRPr lang="it-IT" sz="2000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" y="9939"/>
            <a:ext cx="4913067" cy="68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17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Visione di </a:t>
            </a:r>
            <a:r>
              <a:rPr lang="it-IT" sz="2000" dirty="0" smtClean="0"/>
              <a:t>Cristo </a:t>
            </a:r>
            <a:r>
              <a:rPr lang="it-IT" sz="2000" dirty="0" smtClean="0"/>
              <a:t>ed ei sette candelabri</a:t>
            </a:r>
            <a:endParaRPr lang="it-IT" sz="2000" dirty="0"/>
          </a:p>
        </p:txBody>
      </p:sp>
      <p:pic>
        <p:nvPicPr>
          <p:cNvPr id="501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5" y="0"/>
            <a:ext cx="48611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25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Giovanni ed i ventiquattro anziani nel </a:t>
            </a:r>
            <a:r>
              <a:rPr lang="it-IT" sz="2000" dirty="0" smtClean="0"/>
              <a:t>cielo</a:t>
            </a:r>
            <a:endParaRPr lang="it-IT" sz="2000" dirty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5" y="0"/>
            <a:ext cx="488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64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 quattro cavalieri dell’Apocalisse</a:t>
            </a:r>
            <a:endParaRPr lang="it-IT" sz="2000" dirty="0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" y="9466"/>
            <a:ext cx="4946163" cy="684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79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Apertura del quinto e </a:t>
            </a:r>
            <a:r>
              <a:rPr lang="it-IT" sz="2000" dirty="0" err="1" smtClean="0"/>
              <a:t>stesto</a:t>
            </a:r>
            <a:r>
              <a:rPr lang="it-IT" sz="2000" dirty="0" smtClean="0"/>
              <a:t> sigillo</a:t>
            </a:r>
            <a:endParaRPr lang="it-IT" sz="2000" dirty="0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3"/>
            <a:ext cx="5067010" cy="683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80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Quattro angeli dei venti e firma del prescelto</a:t>
            </a:r>
            <a:endParaRPr lang="it-IT" sz="2000" dirty="0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99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61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Sette trombe sono date </a:t>
            </a:r>
            <a:r>
              <a:rPr lang="it-IT" sz="2000" dirty="0" smtClean="0"/>
              <a:t>agli </a:t>
            </a:r>
            <a:r>
              <a:rPr lang="it-IT" sz="2000" dirty="0" smtClean="0"/>
              <a:t>Angeli</a:t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3" y="3719"/>
            <a:ext cx="4955820" cy="685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22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Battaglia degli Angeli</a:t>
            </a:r>
            <a:endParaRPr lang="it-IT" sz="2000" dirty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" y="0"/>
            <a:ext cx="49640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34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100</Words>
  <Application>Microsoft Office PowerPoint</Application>
  <PresentationFormat>Presentazione su schermo (4:3)</PresentationFormat>
  <Paragraphs>16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Tema di Office</vt:lpstr>
      <vt:lpstr>Frontespizio el 1511</vt:lpstr>
      <vt:lpstr>Martirio di S. Giovanni</vt:lpstr>
      <vt:lpstr>Visione di Cristo ed ei sette candelabri</vt:lpstr>
      <vt:lpstr>San Giovanni ed i ventiquattro anziani nel cielo</vt:lpstr>
      <vt:lpstr>I quattro cavalieri dell’Apocalisse</vt:lpstr>
      <vt:lpstr>Apertura del quinto e stesto sigillo</vt:lpstr>
      <vt:lpstr>Quattro angeli dei venti e firma del prescelto</vt:lpstr>
      <vt:lpstr>Sette trombe sono date agli Angeli </vt:lpstr>
      <vt:lpstr>Battaglia degli Angeli</vt:lpstr>
      <vt:lpstr>San Giovanni divora il libro</vt:lpstr>
      <vt:lpstr>La donna, vestita di luce, e il drago a sette teste</vt:lpstr>
      <vt:lpstr>San Michele combatte il drago</vt:lpstr>
      <vt:lpstr>Il mostro marino e la Bestia con il corno dell’agnello</vt:lpstr>
      <vt:lpstr>Adorazione dell’Agnello e inno degli eletti</vt:lpstr>
      <vt:lpstr>Prostituta di Babilonia</vt:lpstr>
      <vt:lpstr>Angelo con la chiave del pozzo senza fondo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Frontespizio el 1511</dc:title>
  <dc:creator>lenovo</dc:creator>
  <cp:lastModifiedBy>lenovo</cp:lastModifiedBy>
  <cp:revision>1</cp:revision>
  <dcterms:created xsi:type="dcterms:W3CDTF">2019-07-26T08:24:20Z</dcterms:created>
  <dcterms:modified xsi:type="dcterms:W3CDTF">2019-07-26T08:28:27Z</dcterms:modified>
</cp:coreProperties>
</file>