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3" r:id="rId88"/>
    <p:sldId id="344" r:id="rId89"/>
    <p:sldId id="345" r:id="rId90"/>
    <p:sldId id="346" r:id="rId91"/>
    <p:sldId id="342" r:id="rId9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6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40498-BC3E-4B6B-933B-823ACF9A8795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FA490-72FD-4B46-85D0-9BEF485D63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184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Autoritratto, 1854 ( 6.9.1825 – 30.8.1908 )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272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Calesse della Maremma toscana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69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Libecciata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050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rotonda di </a:t>
            </a:r>
            <a:r>
              <a:rPr lang="it-IT" dirty="0" err="1" smtClean="0"/>
              <a:t>Palieri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2518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Tramonto</a:t>
            </a:r>
            <a:r>
              <a:rPr lang="it-IT" baseline="0" dirty="0" smtClean="0"/>
              <a:t> sul mare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994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Battaglia di Magenta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568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Donna con ombrello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818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Torre rosa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599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Bestiame al pascolo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013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Barocci romani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03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Soldati </a:t>
            </a:r>
            <a:r>
              <a:rPr lang="it-IT" dirty="0" err="1" smtClean="0"/>
              <a:t>francesci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989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Fattori nel suo studio ai primi del 1900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121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Garibaldi a Palermo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04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Diego Martinelli a Castiglioncello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981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battaglia di</a:t>
            </a:r>
            <a:r>
              <a:rPr lang="it-IT" baseline="0" dirty="0" smtClean="0"/>
              <a:t> Magenta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688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Acquaiole a </a:t>
            </a:r>
            <a:r>
              <a:rPr lang="it-IT" dirty="0" err="1" smtClean="0"/>
              <a:t>Livorbo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889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Sig.ra Martelli a </a:t>
            </a:r>
            <a:r>
              <a:rPr lang="it-IT" dirty="0" err="1" smtClean="0"/>
              <a:t>castiglioncello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739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Campagna romana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228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Barocci romani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6465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MaRCATURA</a:t>
            </a:r>
            <a:r>
              <a:rPr lang="it-IT" dirty="0" smtClean="0"/>
              <a:t> DEI </a:t>
            </a:r>
            <a:r>
              <a:rPr lang="it-IT" dirty="0" err="1" smtClean="0"/>
              <a:t>PULEDI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903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Carica di cavalleria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368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bove, 1904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612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Monumenro</a:t>
            </a:r>
            <a:r>
              <a:rPr lang="it-IT" dirty="0" smtClean="0"/>
              <a:t> alla </a:t>
            </a:r>
            <a:r>
              <a:rPr lang="it-IT" dirty="0" err="1" smtClean="0"/>
              <a:t>meoria</a:t>
            </a:r>
            <a:r>
              <a:rPr lang="it-IT" dirty="0" smtClean="0"/>
              <a:t> a Livorno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384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Donne del Gabbro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2750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Stradina solitaria, o Carrareccia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610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macchiaiole, 1866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273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Maria Stuarda al campo di </a:t>
            </a:r>
            <a:r>
              <a:rPr lang="it-IT" dirty="0" err="1" smtClean="0"/>
              <a:t>Crookstone</a:t>
            </a:r>
            <a:r>
              <a:rPr lang="it-IT" dirty="0" smtClean="0"/>
              <a:t>, 861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789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LO </a:t>
            </a:r>
            <a:r>
              <a:rPr lang="it-IT" dirty="0" err="1" smtClean="0"/>
              <a:t>staffeta</a:t>
            </a:r>
            <a:r>
              <a:rPr lang="it-IT" dirty="0" smtClean="0"/>
              <a:t>, 1880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2741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Assalto alla Madonna della Scoperta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2642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7130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riposo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7536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Campagne livornesi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7530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salto delle pecore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29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Garibaldi a Palermo, 1861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5350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Ritratto della terza moglie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5024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Butteri in Maremma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5126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Carro dei carbonai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793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Pattuglia di artiglieria, 1885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1441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Carica di cavalleria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016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quadrato di Villafranca, esercitazione di tiro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2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 vedetta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46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Ritorno della cavalleria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6527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Buoi al carro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938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Buoi al carro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FA490-72FD-4B46-85D0-9BEF485D632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57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4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5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38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81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059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13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22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929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54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926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13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3C618-3FBF-4D93-8BE2-5E55751D7513}" type="datetimeFigureOut">
              <a:rPr lang="it-IT" smtClean="0"/>
              <a:t>22/02/2016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6A53C-D4BE-48BF-85CD-536A6F6A2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7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" y="-11182"/>
            <a:ext cx="5032368" cy="686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9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-9939"/>
            <a:ext cx="9172366" cy="3582955"/>
          </a:xfrm>
        </p:spPr>
      </p:pic>
    </p:spTree>
    <p:extLst>
      <p:ext uri="{BB962C8B-B14F-4D97-AF65-F5344CB8AC3E}">
        <p14:creationId xmlns:p14="http://schemas.microsoft.com/office/powerpoint/2010/main" val="255563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0"/>
            <a:ext cx="9267370" cy="6093296"/>
          </a:xfrm>
        </p:spPr>
      </p:pic>
    </p:spTree>
    <p:extLst>
      <p:ext uri="{BB962C8B-B14F-4D97-AF65-F5344CB8AC3E}">
        <p14:creationId xmlns:p14="http://schemas.microsoft.com/office/powerpoint/2010/main" val="28829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7" y="0"/>
            <a:ext cx="9159623" cy="3861048"/>
          </a:xfrm>
        </p:spPr>
      </p:pic>
    </p:spTree>
    <p:extLst>
      <p:ext uri="{BB962C8B-B14F-4D97-AF65-F5344CB8AC3E}">
        <p14:creationId xmlns:p14="http://schemas.microsoft.com/office/powerpoint/2010/main" val="105647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821" cy="3429000"/>
          </a:xfrm>
        </p:spPr>
      </p:pic>
    </p:spTree>
    <p:extLst>
      <p:ext uri="{BB962C8B-B14F-4D97-AF65-F5344CB8AC3E}">
        <p14:creationId xmlns:p14="http://schemas.microsoft.com/office/powerpoint/2010/main" val="87699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8" y="0"/>
            <a:ext cx="9174431" cy="3789040"/>
          </a:xfrm>
        </p:spPr>
      </p:pic>
    </p:spTree>
    <p:extLst>
      <p:ext uri="{BB962C8B-B14F-4D97-AF65-F5344CB8AC3E}">
        <p14:creationId xmlns:p14="http://schemas.microsoft.com/office/powerpoint/2010/main" val="180693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2388" cy="3068960"/>
          </a:xfrm>
        </p:spPr>
      </p:pic>
    </p:spTree>
    <p:extLst>
      <p:ext uri="{BB962C8B-B14F-4D97-AF65-F5344CB8AC3E}">
        <p14:creationId xmlns:p14="http://schemas.microsoft.com/office/powerpoint/2010/main" val="238857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419" cy="5373216"/>
          </a:xfrm>
        </p:spPr>
      </p:pic>
    </p:spTree>
    <p:extLst>
      <p:ext uri="{BB962C8B-B14F-4D97-AF65-F5344CB8AC3E}">
        <p14:creationId xmlns:p14="http://schemas.microsoft.com/office/powerpoint/2010/main" val="35950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" y="0"/>
            <a:ext cx="9209884" cy="4869160"/>
          </a:xfrm>
        </p:spPr>
      </p:pic>
    </p:spTree>
    <p:extLst>
      <p:ext uri="{BB962C8B-B14F-4D97-AF65-F5344CB8AC3E}">
        <p14:creationId xmlns:p14="http://schemas.microsoft.com/office/powerpoint/2010/main" val="3071060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94"/>
            <a:ext cx="8144960" cy="6886194"/>
          </a:xfrm>
        </p:spPr>
      </p:pic>
    </p:spTree>
    <p:extLst>
      <p:ext uri="{BB962C8B-B14F-4D97-AF65-F5344CB8AC3E}">
        <p14:creationId xmlns:p14="http://schemas.microsoft.com/office/powerpoint/2010/main" val="2560893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398"/>
            <a:ext cx="9187323" cy="6193701"/>
          </a:xfrm>
        </p:spPr>
      </p:pic>
    </p:spTree>
    <p:extLst>
      <p:ext uri="{BB962C8B-B14F-4D97-AF65-F5344CB8AC3E}">
        <p14:creationId xmlns:p14="http://schemas.microsoft.com/office/powerpoint/2010/main" val="345729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98571" cy="6858000"/>
          </a:xfrm>
        </p:spPr>
      </p:pic>
    </p:spTree>
    <p:extLst>
      <p:ext uri="{BB962C8B-B14F-4D97-AF65-F5344CB8AC3E}">
        <p14:creationId xmlns:p14="http://schemas.microsoft.com/office/powerpoint/2010/main" val="16538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3747" cy="4005064"/>
          </a:xfrm>
        </p:spPr>
      </p:pic>
    </p:spTree>
    <p:extLst>
      <p:ext uri="{BB962C8B-B14F-4D97-AF65-F5344CB8AC3E}">
        <p14:creationId xmlns:p14="http://schemas.microsoft.com/office/powerpoint/2010/main" val="1727611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317" cy="4293096"/>
          </a:xfrm>
        </p:spPr>
      </p:pic>
    </p:spTree>
    <p:extLst>
      <p:ext uri="{BB962C8B-B14F-4D97-AF65-F5344CB8AC3E}">
        <p14:creationId xmlns:p14="http://schemas.microsoft.com/office/powerpoint/2010/main" val="2135914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603673" cy="6858000"/>
          </a:xfrm>
        </p:spPr>
      </p:pic>
    </p:spTree>
    <p:extLst>
      <p:ext uri="{BB962C8B-B14F-4D97-AF65-F5344CB8AC3E}">
        <p14:creationId xmlns:p14="http://schemas.microsoft.com/office/powerpoint/2010/main" val="1891629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" y="0"/>
            <a:ext cx="9196309" cy="6597352"/>
          </a:xfrm>
        </p:spPr>
      </p:pic>
    </p:spTree>
    <p:extLst>
      <p:ext uri="{BB962C8B-B14F-4D97-AF65-F5344CB8AC3E}">
        <p14:creationId xmlns:p14="http://schemas.microsoft.com/office/powerpoint/2010/main" val="448051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968" cy="4509120"/>
          </a:xfrm>
        </p:spPr>
      </p:pic>
    </p:spTree>
    <p:extLst>
      <p:ext uri="{BB962C8B-B14F-4D97-AF65-F5344CB8AC3E}">
        <p14:creationId xmlns:p14="http://schemas.microsoft.com/office/powerpoint/2010/main" val="1415044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98"/>
            <a:ext cx="9228606" cy="4393501"/>
          </a:xfrm>
        </p:spPr>
      </p:pic>
    </p:spTree>
    <p:extLst>
      <p:ext uri="{BB962C8B-B14F-4D97-AF65-F5344CB8AC3E}">
        <p14:creationId xmlns:p14="http://schemas.microsoft.com/office/powerpoint/2010/main" val="657711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92750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40523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" y="0"/>
            <a:ext cx="9151351" cy="4509120"/>
          </a:xfrm>
        </p:spPr>
      </p:pic>
    </p:spTree>
    <p:extLst>
      <p:ext uri="{BB962C8B-B14F-4D97-AF65-F5344CB8AC3E}">
        <p14:creationId xmlns:p14="http://schemas.microsoft.com/office/powerpoint/2010/main" val="2961346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587409" cy="6858000"/>
          </a:xfrm>
        </p:spPr>
      </p:pic>
    </p:spTree>
    <p:extLst>
      <p:ext uri="{BB962C8B-B14F-4D97-AF65-F5344CB8AC3E}">
        <p14:creationId xmlns:p14="http://schemas.microsoft.com/office/powerpoint/2010/main" val="1715217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1999" cy="6858000"/>
          </a:xfrm>
        </p:spPr>
      </p:pic>
    </p:spTree>
    <p:extLst>
      <p:ext uri="{BB962C8B-B14F-4D97-AF65-F5344CB8AC3E}">
        <p14:creationId xmlns:p14="http://schemas.microsoft.com/office/powerpoint/2010/main" val="37945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" y="0"/>
            <a:ext cx="9225875" cy="6093296"/>
          </a:xfrm>
        </p:spPr>
      </p:pic>
    </p:spTree>
    <p:extLst>
      <p:ext uri="{BB962C8B-B14F-4D97-AF65-F5344CB8AC3E}">
        <p14:creationId xmlns:p14="http://schemas.microsoft.com/office/powerpoint/2010/main" val="3153171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799" cy="5589240"/>
          </a:xfrm>
        </p:spPr>
      </p:pic>
    </p:spTree>
    <p:extLst>
      <p:ext uri="{BB962C8B-B14F-4D97-AF65-F5344CB8AC3E}">
        <p14:creationId xmlns:p14="http://schemas.microsoft.com/office/powerpoint/2010/main" val="2188081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834541" cy="6858000"/>
          </a:xfrm>
        </p:spPr>
      </p:pic>
    </p:spTree>
    <p:extLst>
      <p:ext uri="{BB962C8B-B14F-4D97-AF65-F5344CB8AC3E}">
        <p14:creationId xmlns:p14="http://schemas.microsoft.com/office/powerpoint/2010/main" val="3308394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83238" cy="5877272"/>
          </a:xfrm>
        </p:spPr>
      </p:pic>
    </p:spTree>
    <p:extLst>
      <p:ext uri="{BB962C8B-B14F-4D97-AF65-F5344CB8AC3E}">
        <p14:creationId xmlns:p14="http://schemas.microsoft.com/office/powerpoint/2010/main" val="4153723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" y="6288"/>
            <a:ext cx="9129705" cy="6231024"/>
          </a:xfrm>
        </p:spPr>
      </p:pic>
    </p:spTree>
    <p:extLst>
      <p:ext uri="{BB962C8B-B14F-4D97-AF65-F5344CB8AC3E}">
        <p14:creationId xmlns:p14="http://schemas.microsoft.com/office/powerpoint/2010/main" val="147444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100"/>
            <a:ext cx="9116653" cy="6028387"/>
          </a:xfrm>
        </p:spPr>
      </p:pic>
    </p:spTree>
    <p:extLst>
      <p:ext uri="{BB962C8B-B14F-4D97-AF65-F5344CB8AC3E}">
        <p14:creationId xmlns:p14="http://schemas.microsoft.com/office/powerpoint/2010/main" val="700869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47"/>
            <a:ext cx="9197330" cy="5822911"/>
          </a:xfrm>
        </p:spPr>
      </p:pic>
    </p:spTree>
    <p:extLst>
      <p:ext uri="{BB962C8B-B14F-4D97-AF65-F5344CB8AC3E}">
        <p14:creationId xmlns:p14="http://schemas.microsoft.com/office/powerpoint/2010/main" val="1131123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96"/>
            <a:ext cx="9168701" cy="6316216"/>
          </a:xfrm>
        </p:spPr>
      </p:pic>
    </p:spTree>
    <p:extLst>
      <p:ext uri="{BB962C8B-B14F-4D97-AF65-F5344CB8AC3E}">
        <p14:creationId xmlns:p14="http://schemas.microsoft.com/office/powerpoint/2010/main" val="452578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315" cy="5949280"/>
          </a:xfrm>
        </p:spPr>
      </p:pic>
    </p:spTree>
    <p:extLst>
      <p:ext uri="{BB962C8B-B14F-4D97-AF65-F5344CB8AC3E}">
        <p14:creationId xmlns:p14="http://schemas.microsoft.com/office/powerpoint/2010/main" val="35958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8"/>
            <a:ext cx="9176236" cy="5719057"/>
          </a:xfrm>
        </p:spPr>
      </p:pic>
    </p:spTree>
    <p:extLst>
      <p:ext uri="{BB962C8B-B14F-4D97-AF65-F5344CB8AC3E}">
        <p14:creationId xmlns:p14="http://schemas.microsoft.com/office/powerpoint/2010/main" val="43706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30222"/>
            <a:ext cx="9178046" cy="6063073"/>
          </a:xfrm>
        </p:spPr>
      </p:pic>
    </p:spTree>
    <p:extLst>
      <p:ext uri="{BB962C8B-B14F-4D97-AF65-F5344CB8AC3E}">
        <p14:creationId xmlns:p14="http://schemas.microsoft.com/office/powerpoint/2010/main" val="38219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62"/>
            <a:ext cx="9202763" cy="5217638"/>
          </a:xfrm>
        </p:spPr>
      </p:pic>
    </p:spTree>
    <p:extLst>
      <p:ext uri="{BB962C8B-B14F-4D97-AF65-F5344CB8AC3E}">
        <p14:creationId xmlns:p14="http://schemas.microsoft.com/office/powerpoint/2010/main" val="17946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" y="0"/>
            <a:ext cx="9171778" cy="6165304"/>
          </a:xfrm>
        </p:spPr>
      </p:pic>
    </p:spTree>
    <p:extLst>
      <p:ext uri="{BB962C8B-B14F-4D97-AF65-F5344CB8AC3E}">
        <p14:creationId xmlns:p14="http://schemas.microsoft.com/office/powerpoint/2010/main" val="1365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" y="19676"/>
            <a:ext cx="7252223" cy="6838324"/>
          </a:xfrm>
        </p:spPr>
      </p:pic>
    </p:spTree>
    <p:extLst>
      <p:ext uri="{BB962C8B-B14F-4D97-AF65-F5344CB8AC3E}">
        <p14:creationId xmlns:p14="http://schemas.microsoft.com/office/powerpoint/2010/main" val="3006404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" y="0"/>
            <a:ext cx="8894618" cy="6858000"/>
          </a:xfrm>
        </p:spPr>
      </p:pic>
    </p:spTree>
    <p:extLst>
      <p:ext uri="{BB962C8B-B14F-4D97-AF65-F5344CB8AC3E}">
        <p14:creationId xmlns:p14="http://schemas.microsoft.com/office/powerpoint/2010/main" val="30197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6247" cy="3140968"/>
          </a:xfrm>
        </p:spPr>
      </p:pic>
    </p:spTree>
    <p:extLst>
      <p:ext uri="{BB962C8B-B14F-4D97-AF65-F5344CB8AC3E}">
        <p14:creationId xmlns:p14="http://schemas.microsoft.com/office/powerpoint/2010/main" val="4047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014" cy="5301208"/>
          </a:xfrm>
        </p:spPr>
      </p:pic>
    </p:spTree>
    <p:extLst>
      <p:ext uri="{BB962C8B-B14F-4D97-AF65-F5344CB8AC3E}">
        <p14:creationId xmlns:p14="http://schemas.microsoft.com/office/powerpoint/2010/main" val="2763559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692" cy="5301208"/>
          </a:xfrm>
        </p:spPr>
      </p:pic>
    </p:spTree>
    <p:extLst>
      <p:ext uri="{BB962C8B-B14F-4D97-AF65-F5344CB8AC3E}">
        <p14:creationId xmlns:p14="http://schemas.microsoft.com/office/powerpoint/2010/main" val="1048456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4132" cy="4653136"/>
          </a:xfrm>
        </p:spPr>
      </p:pic>
    </p:spTree>
    <p:extLst>
      <p:ext uri="{BB962C8B-B14F-4D97-AF65-F5344CB8AC3E}">
        <p14:creationId xmlns:p14="http://schemas.microsoft.com/office/powerpoint/2010/main" val="10864587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" y="-7099"/>
            <a:ext cx="9282887" cy="5112568"/>
          </a:xfrm>
        </p:spPr>
      </p:pic>
    </p:spTree>
    <p:extLst>
      <p:ext uri="{BB962C8B-B14F-4D97-AF65-F5344CB8AC3E}">
        <p14:creationId xmlns:p14="http://schemas.microsoft.com/office/powerpoint/2010/main" val="33308829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61" cy="6021288"/>
          </a:xfrm>
        </p:spPr>
      </p:pic>
    </p:spTree>
    <p:extLst>
      <p:ext uri="{BB962C8B-B14F-4D97-AF65-F5344CB8AC3E}">
        <p14:creationId xmlns:p14="http://schemas.microsoft.com/office/powerpoint/2010/main" val="2600618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2995613"/>
          </a:xfrm>
        </p:spPr>
      </p:pic>
    </p:spTree>
    <p:extLst>
      <p:ext uri="{BB962C8B-B14F-4D97-AF65-F5344CB8AC3E}">
        <p14:creationId xmlns:p14="http://schemas.microsoft.com/office/powerpoint/2010/main" val="330925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97"/>
            <a:ext cx="3560807" cy="6822503"/>
          </a:xfrm>
        </p:spPr>
      </p:pic>
    </p:spTree>
    <p:extLst>
      <p:ext uri="{BB962C8B-B14F-4D97-AF65-F5344CB8AC3E}">
        <p14:creationId xmlns:p14="http://schemas.microsoft.com/office/powerpoint/2010/main" val="15424559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4" y="-25760"/>
            <a:ext cx="9174222" cy="3958816"/>
          </a:xfrm>
        </p:spPr>
      </p:pic>
    </p:spTree>
    <p:extLst>
      <p:ext uri="{BB962C8B-B14F-4D97-AF65-F5344CB8AC3E}">
        <p14:creationId xmlns:p14="http://schemas.microsoft.com/office/powerpoint/2010/main" val="16837958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6"/>
            <a:ext cx="9146878" cy="4564292"/>
          </a:xfrm>
        </p:spPr>
      </p:pic>
    </p:spTree>
    <p:extLst>
      <p:ext uri="{BB962C8B-B14F-4D97-AF65-F5344CB8AC3E}">
        <p14:creationId xmlns:p14="http://schemas.microsoft.com/office/powerpoint/2010/main" val="14159205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662737" cy="6858000"/>
          </a:xfrm>
        </p:spPr>
      </p:pic>
    </p:spTree>
    <p:extLst>
      <p:ext uri="{BB962C8B-B14F-4D97-AF65-F5344CB8AC3E}">
        <p14:creationId xmlns:p14="http://schemas.microsoft.com/office/powerpoint/2010/main" val="26067032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25"/>
            <a:ext cx="4768611" cy="6849075"/>
          </a:xfrm>
        </p:spPr>
      </p:pic>
    </p:spTree>
    <p:extLst>
      <p:ext uri="{BB962C8B-B14F-4D97-AF65-F5344CB8AC3E}">
        <p14:creationId xmlns:p14="http://schemas.microsoft.com/office/powerpoint/2010/main" val="4007016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" y="1014"/>
            <a:ext cx="8362178" cy="6856986"/>
          </a:xfrm>
        </p:spPr>
      </p:pic>
    </p:spTree>
    <p:extLst>
      <p:ext uri="{BB962C8B-B14F-4D97-AF65-F5344CB8AC3E}">
        <p14:creationId xmlns:p14="http://schemas.microsoft.com/office/powerpoint/2010/main" val="1598349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2" y="9128"/>
            <a:ext cx="9176478" cy="5004048"/>
          </a:xfrm>
        </p:spPr>
      </p:pic>
    </p:spTree>
    <p:extLst>
      <p:ext uri="{BB962C8B-B14F-4D97-AF65-F5344CB8AC3E}">
        <p14:creationId xmlns:p14="http://schemas.microsoft.com/office/powerpoint/2010/main" val="38578384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0085" cy="4077072"/>
          </a:xfrm>
        </p:spPr>
      </p:pic>
    </p:spTree>
    <p:extLst>
      <p:ext uri="{BB962C8B-B14F-4D97-AF65-F5344CB8AC3E}">
        <p14:creationId xmlns:p14="http://schemas.microsoft.com/office/powerpoint/2010/main" val="2407406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5"/>
            <a:ext cx="9233396" cy="3564091"/>
          </a:xfrm>
        </p:spPr>
      </p:pic>
    </p:spTree>
    <p:extLst>
      <p:ext uri="{BB962C8B-B14F-4D97-AF65-F5344CB8AC3E}">
        <p14:creationId xmlns:p14="http://schemas.microsoft.com/office/powerpoint/2010/main" val="42934361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" y="0"/>
            <a:ext cx="9090839" cy="6597352"/>
          </a:xfrm>
        </p:spPr>
      </p:pic>
    </p:spTree>
    <p:extLst>
      <p:ext uri="{BB962C8B-B14F-4D97-AF65-F5344CB8AC3E}">
        <p14:creationId xmlns:p14="http://schemas.microsoft.com/office/powerpoint/2010/main" val="1381123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" y="-243408"/>
            <a:ext cx="9141363" cy="6518189"/>
          </a:xfrm>
        </p:spPr>
      </p:pic>
    </p:spTree>
    <p:extLst>
      <p:ext uri="{BB962C8B-B14F-4D97-AF65-F5344CB8AC3E}">
        <p14:creationId xmlns:p14="http://schemas.microsoft.com/office/powerpoint/2010/main" val="23881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638311" cy="6858000"/>
          </a:xfrm>
        </p:spPr>
      </p:pic>
    </p:spTree>
    <p:extLst>
      <p:ext uri="{BB962C8B-B14F-4D97-AF65-F5344CB8AC3E}">
        <p14:creationId xmlns:p14="http://schemas.microsoft.com/office/powerpoint/2010/main" val="3511641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" y="27789"/>
            <a:ext cx="7750144" cy="4525963"/>
          </a:xfrm>
        </p:spPr>
      </p:pic>
    </p:spTree>
    <p:extLst>
      <p:ext uri="{BB962C8B-B14F-4D97-AF65-F5344CB8AC3E}">
        <p14:creationId xmlns:p14="http://schemas.microsoft.com/office/powerpoint/2010/main" val="27963297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" y="0"/>
            <a:ext cx="9155574" cy="4509120"/>
          </a:xfrm>
        </p:spPr>
      </p:pic>
    </p:spTree>
    <p:extLst>
      <p:ext uri="{BB962C8B-B14F-4D97-AF65-F5344CB8AC3E}">
        <p14:creationId xmlns:p14="http://schemas.microsoft.com/office/powerpoint/2010/main" val="10935700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" y="0"/>
            <a:ext cx="9218382" cy="6669360"/>
          </a:xfrm>
        </p:spPr>
      </p:pic>
    </p:spTree>
    <p:extLst>
      <p:ext uri="{BB962C8B-B14F-4D97-AF65-F5344CB8AC3E}">
        <p14:creationId xmlns:p14="http://schemas.microsoft.com/office/powerpoint/2010/main" val="16305267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0" y="0"/>
            <a:ext cx="9208052" cy="5301208"/>
          </a:xfrm>
        </p:spPr>
      </p:pic>
    </p:spTree>
    <p:extLst>
      <p:ext uri="{BB962C8B-B14F-4D97-AF65-F5344CB8AC3E}">
        <p14:creationId xmlns:p14="http://schemas.microsoft.com/office/powerpoint/2010/main" val="3734318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"/>
            <a:ext cx="9144000" cy="6329363"/>
          </a:xfrm>
        </p:spPr>
      </p:pic>
    </p:spTree>
    <p:extLst>
      <p:ext uri="{BB962C8B-B14F-4D97-AF65-F5344CB8AC3E}">
        <p14:creationId xmlns:p14="http://schemas.microsoft.com/office/powerpoint/2010/main" val="32159929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48"/>
            <a:ext cx="9144000" cy="5523012"/>
          </a:xfrm>
        </p:spPr>
      </p:pic>
    </p:spTree>
    <p:extLst>
      <p:ext uri="{BB962C8B-B14F-4D97-AF65-F5344CB8AC3E}">
        <p14:creationId xmlns:p14="http://schemas.microsoft.com/office/powerpoint/2010/main" val="33481598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993" cy="5229200"/>
          </a:xfrm>
        </p:spPr>
      </p:pic>
    </p:spTree>
    <p:extLst>
      <p:ext uri="{BB962C8B-B14F-4D97-AF65-F5344CB8AC3E}">
        <p14:creationId xmlns:p14="http://schemas.microsoft.com/office/powerpoint/2010/main" val="4262464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9313035" cy="6984776"/>
          </a:xfrm>
        </p:spPr>
      </p:pic>
    </p:spTree>
    <p:extLst>
      <p:ext uri="{BB962C8B-B14F-4D97-AF65-F5344CB8AC3E}">
        <p14:creationId xmlns:p14="http://schemas.microsoft.com/office/powerpoint/2010/main" val="7608417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7059" cy="4221088"/>
          </a:xfrm>
        </p:spPr>
      </p:pic>
    </p:spTree>
    <p:extLst>
      <p:ext uri="{BB962C8B-B14F-4D97-AF65-F5344CB8AC3E}">
        <p14:creationId xmlns:p14="http://schemas.microsoft.com/office/powerpoint/2010/main" val="4035698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59" y="0"/>
            <a:ext cx="9232266" cy="6093296"/>
          </a:xfrm>
        </p:spPr>
      </p:pic>
    </p:spTree>
    <p:extLst>
      <p:ext uri="{BB962C8B-B14F-4D97-AF65-F5344CB8AC3E}">
        <p14:creationId xmlns:p14="http://schemas.microsoft.com/office/powerpoint/2010/main" val="309587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97"/>
            <a:ext cx="9107401" cy="6345831"/>
          </a:xfrm>
        </p:spPr>
      </p:pic>
    </p:spTree>
    <p:extLst>
      <p:ext uri="{BB962C8B-B14F-4D97-AF65-F5344CB8AC3E}">
        <p14:creationId xmlns:p14="http://schemas.microsoft.com/office/powerpoint/2010/main" val="30984167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" y="27382"/>
            <a:ext cx="9101601" cy="5273825"/>
          </a:xfrm>
        </p:spPr>
      </p:pic>
    </p:spTree>
    <p:extLst>
      <p:ext uri="{BB962C8B-B14F-4D97-AF65-F5344CB8AC3E}">
        <p14:creationId xmlns:p14="http://schemas.microsoft.com/office/powerpoint/2010/main" val="15502930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56" cy="4581128"/>
          </a:xfrm>
        </p:spPr>
      </p:pic>
    </p:spTree>
    <p:extLst>
      <p:ext uri="{BB962C8B-B14F-4D97-AF65-F5344CB8AC3E}">
        <p14:creationId xmlns:p14="http://schemas.microsoft.com/office/powerpoint/2010/main" val="36025325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" y="0"/>
            <a:ext cx="4494944" cy="6858000"/>
          </a:xfrm>
        </p:spPr>
      </p:pic>
    </p:spTree>
    <p:extLst>
      <p:ext uri="{BB962C8B-B14F-4D97-AF65-F5344CB8AC3E}">
        <p14:creationId xmlns:p14="http://schemas.microsoft.com/office/powerpoint/2010/main" val="3202052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8"/>
            <a:ext cx="5784636" cy="6840961"/>
          </a:xfrm>
        </p:spPr>
      </p:pic>
    </p:spTree>
    <p:extLst>
      <p:ext uri="{BB962C8B-B14F-4D97-AF65-F5344CB8AC3E}">
        <p14:creationId xmlns:p14="http://schemas.microsoft.com/office/powerpoint/2010/main" val="32373223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50"/>
            <a:ext cx="9217506" cy="4959018"/>
          </a:xfrm>
        </p:spPr>
      </p:pic>
    </p:spTree>
    <p:extLst>
      <p:ext uri="{BB962C8B-B14F-4D97-AF65-F5344CB8AC3E}">
        <p14:creationId xmlns:p14="http://schemas.microsoft.com/office/powerpoint/2010/main" val="27782157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416" cy="5949280"/>
          </a:xfrm>
        </p:spPr>
      </p:pic>
    </p:spTree>
    <p:extLst>
      <p:ext uri="{BB962C8B-B14F-4D97-AF65-F5344CB8AC3E}">
        <p14:creationId xmlns:p14="http://schemas.microsoft.com/office/powerpoint/2010/main" val="19620725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"/>
            <a:ext cx="9217898" cy="3356181"/>
          </a:xfrm>
        </p:spPr>
      </p:pic>
    </p:spTree>
    <p:extLst>
      <p:ext uri="{BB962C8B-B14F-4D97-AF65-F5344CB8AC3E}">
        <p14:creationId xmlns:p14="http://schemas.microsoft.com/office/powerpoint/2010/main" val="30550170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5601" cy="4509120"/>
          </a:xfrm>
        </p:spPr>
      </p:pic>
    </p:spTree>
    <p:extLst>
      <p:ext uri="{BB962C8B-B14F-4D97-AF65-F5344CB8AC3E}">
        <p14:creationId xmlns:p14="http://schemas.microsoft.com/office/powerpoint/2010/main" val="38406095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3789" cy="3789040"/>
          </a:xfrm>
        </p:spPr>
      </p:pic>
    </p:spTree>
    <p:extLst>
      <p:ext uri="{BB962C8B-B14F-4D97-AF65-F5344CB8AC3E}">
        <p14:creationId xmlns:p14="http://schemas.microsoft.com/office/powerpoint/2010/main" val="4162750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2917" cy="5373216"/>
          </a:xfrm>
        </p:spPr>
      </p:pic>
    </p:spTree>
    <p:extLst>
      <p:ext uri="{BB962C8B-B14F-4D97-AF65-F5344CB8AC3E}">
        <p14:creationId xmlns:p14="http://schemas.microsoft.com/office/powerpoint/2010/main" val="40777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5679" cy="6669360"/>
          </a:xfrm>
        </p:spPr>
      </p:pic>
    </p:spTree>
    <p:extLst>
      <p:ext uri="{BB962C8B-B14F-4D97-AF65-F5344CB8AC3E}">
        <p14:creationId xmlns:p14="http://schemas.microsoft.com/office/powerpoint/2010/main" val="634120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3095" cy="4725144"/>
          </a:xfrm>
        </p:spPr>
      </p:pic>
    </p:spTree>
    <p:extLst>
      <p:ext uri="{BB962C8B-B14F-4D97-AF65-F5344CB8AC3E}">
        <p14:creationId xmlns:p14="http://schemas.microsoft.com/office/powerpoint/2010/main" val="15821883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8" y="16836"/>
            <a:ext cx="4956772" cy="6841164"/>
          </a:xfrm>
        </p:spPr>
      </p:pic>
    </p:spTree>
    <p:extLst>
      <p:ext uri="{BB962C8B-B14F-4D97-AF65-F5344CB8AC3E}">
        <p14:creationId xmlns:p14="http://schemas.microsoft.com/office/powerpoint/2010/main" val="10393628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74"/>
            <a:ext cx="9181160" cy="5745629"/>
          </a:xfrm>
        </p:spPr>
      </p:pic>
    </p:spTree>
    <p:extLst>
      <p:ext uri="{BB962C8B-B14F-4D97-AF65-F5344CB8AC3E}">
        <p14:creationId xmlns:p14="http://schemas.microsoft.com/office/powerpoint/2010/main" val="37909420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8233" cy="5301208"/>
          </a:xfrm>
        </p:spPr>
      </p:pic>
    </p:spTree>
    <p:extLst>
      <p:ext uri="{BB962C8B-B14F-4D97-AF65-F5344CB8AC3E}">
        <p14:creationId xmlns:p14="http://schemas.microsoft.com/office/powerpoint/2010/main" val="17376232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548753" cy="6858000"/>
          </a:xfrm>
        </p:spPr>
      </p:pic>
    </p:spTree>
    <p:extLst>
      <p:ext uri="{BB962C8B-B14F-4D97-AF65-F5344CB8AC3E}">
        <p14:creationId xmlns:p14="http://schemas.microsoft.com/office/powerpoint/2010/main" val="5464093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6"/>
            <a:ext cx="3923928" cy="6817078"/>
          </a:xfrm>
        </p:spPr>
      </p:pic>
    </p:spTree>
    <p:extLst>
      <p:ext uri="{BB962C8B-B14F-4D97-AF65-F5344CB8AC3E}">
        <p14:creationId xmlns:p14="http://schemas.microsoft.com/office/powerpoint/2010/main" val="35793106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6"/>
            <a:ext cx="5613747" cy="6830414"/>
          </a:xfrm>
        </p:spPr>
      </p:pic>
    </p:spTree>
    <p:extLst>
      <p:ext uri="{BB962C8B-B14F-4D97-AF65-F5344CB8AC3E}">
        <p14:creationId xmlns:p14="http://schemas.microsoft.com/office/powerpoint/2010/main" val="23696988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40108" cy="4509120"/>
          </a:xfrm>
        </p:spPr>
      </p:pic>
    </p:spTree>
    <p:extLst>
      <p:ext uri="{BB962C8B-B14F-4D97-AF65-F5344CB8AC3E}">
        <p14:creationId xmlns:p14="http://schemas.microsoft.com/office/powerpoint/2010/main" val="14484289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" y="11562"/>
            <a:ext cx="9128583" cy="6846438"/>
          </a:xfrm>
        </p:spPr>
      </p:pic>
    </p:spTree>
    <p:extLst>
      <p:ext uri="{BB962C8B-B14F-4D97-AF65-F5344CB8AC3E}">
        <p14:creationId xmlns:p14="http://schemas.microsoft.com/office/powerpoint/2010/main" val="1340168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3878" cy="6858000"/>
          </a:xfrm>
        </p:spPr>
      </p:pic>
    </p:spTree>
    <p:extLst>
      <p:ext uri="{BB962C8B-B14F-4D97-AF65-F5344CB8AC3E}">
        <p14:creationId xmlns:p14="http://schemas.microsoft.com/office/powerpoint/2010/main" val="4007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5"/>
            <a:ext cx="9143878" cy="4438937"/>
          </a:xfrm>
        </p:spPr>
      </p:pic>
    </p:spTree>
    <p:extLst>
      <p:ext uri="{BB962C8B-B14F-4D97-AF65-F5344CB8AC3E}">
        <p14:creationId xmlns:p14="http://schemas.microsoft.com/office/powerpoint/2010/main" val="37773630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128"/>
            <a:ext cx="5125238" cy="6848872"/>
          </a:xfrm>
        </p:spPr>
      </p:pic>
    </p:spTree>
    <p:extLst>
      <p:ext uri="{BB962C8B-B14F-4D97-AF65-F5344CB8AC3E}">
        <p14:creationId xmlns:p14="http://schemas.microsoft.com/office/powerpoint/2010/main" val="39328263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203</Words>
  <Application>Microsoft Office PowerPoint</Application>
  <PresentationFormat>Presentazione su schermo (4:3)</PresentationFormat>
  <Paragraphs>87</Paragraphs>
  <Slides>91</Slides>
  <Notes>44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91</vt:i4>
      </vt:variant>
    </vt:vector>
  </HeadingPairs>
  <TitlesOfParts>
    <vt:vector size="9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11</cp:revision>
  <dcterms:created xsi:type="dcterms:W3CDTF">2016-02-22T10:30:29Z</dcterms:created>
  <dcterms:modified xsi:type="dcterms:W3CDTF">2016-02-22T13:13:42Z</dcterms:modified>
</cp:coreProperties>
</file>