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E7D25-E551-4AA9-9C88-32EBAC97DCE5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22854-0434-44F4-88EA-E99110B0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57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Arca dei Santi Proto e Nemesio,</a:t>
            </a:r>
            <a:r>
              <a:rPr lang="it-IT" baseline="0" dirty="0" smtClean="0"/>
              <a:t> particolare, 1425-1428, bronzo, cm  56 X 106 X 39,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22854-0434-44F4-88EA-E99110B012E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00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Arca dei Santi Proto e Nemesio,</a:t>
            </a:r>
            <a:r>
              <a:rPr lang="it-IT" baseline="0" dirty="0" smtClean="0"/>
              <a:t> 1425-1428, bronzo, cm  56 X 106 X 39, Firenze, Museo Nazionale del Bargello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22854-0434-44F4-88EA-E99110B012E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94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smtClean="0"/>
              <a:t>, Arca dei Santi Proto e Nemesio,</a:t>
            </a:r>
            <a:r>
              <a:rPr lang="it-IT" baseline="0" smtClean="0"/>
              <a:t> particolare, 1425-1428, bronzo, cm  56 X 106 X 39,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22854-0434-44F4-88EA-E99110B012E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5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83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75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01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32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17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22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51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04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20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82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67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3F9C8-A394-480D-8012-762670EF3D83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91F0D-18A2-4625-A891-0F8AC959C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7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0" y="0"/>
            <a:ext cx="5179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8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-9663"/>
            <a:ext cx="4587434" cy="4950831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42" y="0"/>
            <a:ext cx="4645203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8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" y="18224"/>
            <a:ext cx="5095221" cy="607507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224"/>
            <a:ext cx="4536504" cy="61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9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88</Words>
  <Application>Microsoft Office PowerPoint</Application>
  <PresentationFormat>Presentazione su schermo (4:3)</PresentationFormat>
  <Paragraphs>6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2016-04-03T19:27:11Z</dcterms:created>
  <dcterms:modified xsi:type="dcterms:W3CDTF">2018-11-18T21:58:26Z</dcterms:modified>
</cp:coreProperties>
</file>