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9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2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24" y="90"/>
    </p:cViewPr>
  </p:notesTextViewPr>
  <p:sorterViewPr>
    <p:cViewPr>
      <p:scale>
        <a:sx n="100" d="100"/>
        <a:sy n="100" d="100"/>
      </p:scale>
      <p:origin x="0" y="5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8EDBE-4659-45C5-A8B6-D019D70ECBCE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C1200-D6B2-4517-9368-6673B62E2C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69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851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</a:t>
            </a:r>
            <a:r>
              <a:rPr lang="it-IT" dirty="0" smtClean="0"/>
              <a:t>Storie di Caino ed Abele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334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Caino ed Abele,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870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caino ed Abele,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847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Storie di Noè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883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Abramo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976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Abramo,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035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Storie di Isacco,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975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Isacco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926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Isacco,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926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</a:t>
            </a:r>
            <a:r>
              <a:rPr lang="it-IT" dirty="0" smtClean="0"/>
              <a:t>Storie di Giuseppe,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91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Autoritratto di Lorenzo </a:t>
            </a:r>
            <a:r>
              <a:rPr lang="it-IT" dirty="0" err="1" smtClean="0"/>
              <a:t>Ghiberti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559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Giuseppe, particolare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597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Giuseppe,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109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Storie di Mosè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729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Storie di Giosuè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03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Giosuè,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399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Giosuè,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96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Storie di David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942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Storie di David,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897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Storie di Salomone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856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Salomone,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01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Autoritratto di Vittorio </a:t>
            </a:r>
            <a:r>
              <a:rPr lang="it-IT" dirty="0" err="1" smtClean="0"/>
              <a:t>Ghiberti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284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Salomone,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61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Miriam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052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Sansone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35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Giosuè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71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Ornamento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102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</a:t>
            </a:r>
            <a:r>
              <a:rPr lang="it-IT" dirty="0" smtClean="0"/>
              <a:t>Storie di Adamo ed Eva,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101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</a:t>
            </a:r>
            <a:r>
              <a:rPr lang="it-IT" baseline="0" dirty="0" smtClean="0"/>
              <a:t> del Paradiso, 1425-1452, bronzo, cm 506 X 287 ( esclusi stipiti ed architrave ), Firenze, Museo dell’Opera del Duomo ( otto formelle ) ì, Opificio delle pietre dure ( due formelle e telaio, Battistero ( architrave e stipiti ), Storie di Adamo ed Eva,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1200-D6B2-4517-9368-6673B62E2C3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15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32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37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15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27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2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88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50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67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08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50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60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0DC93-AB5C-4230-A010-8B8D8D559E88}" type="datetimeFigureOut">
              <a:rPr lang="it-IT" smtClean="0"/>
              <a:t>03/04/2016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7096C-F983-4517-B64E-739CB5E9AA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16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7" y="0"/>
            <a:ext cx="4620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6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97350"/>
            <a:ext cx="3744416" cy="7101642"/>
          </a:xfrm>
        </p:spPr>
      </p:pic>
    </p:spTree>
    <p:extLst>
      <p:ext uri="{BB962C8B-B14F-4D97-AF65-F5344CB8AC3E}">
        <p14:creationId xmlns:p14="http://schemas.microsoft.com/office/powerpoint/2010/main" val="135438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3" y="0"/>
            <a:ext cx="7459578" cy="6858000"/>
          </a:xfrm>
        </p:spPr>
      </p:pic>
    </p:spTree>
    <p:extLst>
      <p:ext uri="{BB962C8B-B14F-4D97-AF65-F5344CB8AC3E}">
        <p14:creationId xmlns:p14="http://schemas.microsoft.com/office/powerpoint/2010/main" val="1295347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1554"/>
            <a:ext cx="5355278" cy="6895838"/>
          </a:xfrm>
        </p:spPr>
      </p:pic>
    </p:spTree>
    <p:extLst>
      <p:ext uri="{BB962C8B-B14F-4D97-AF65-F5344CB8AC3E}">
        <p14:creationId xmlns:p14="http://schemas.microsoft.com/office/powerpoint/2010/main" val="42196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39060"/>
            <a:ext cx="5472667" cy="6897060"/>
          </a:xfrm>
        </p:spPr>
      </p:pic>
    </p:spTree>
    <p:extLst>
      <p:ext uri="{BB962C8B-B14F-4D97-AF65-F5344CB8AC3E}">
        <p14:creationId xmlns:p14="http://schemas.microsoft.com/office/powerpoint/2010/main" val="62263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63" y="0"/>
            <a:ext cx="7090474" cy="6858000"/>
          </a:xfrm>
        </p:spPr>
      </p:pic>
    </p:spTree>
    <p:extLst>
      <p:ext uri="{BB962C8B-B14F-4D97-AF65-F5344CB8AC3E}">
        <p14:creationId xmlns:p14="http://schemas.microsoft.com/office/powerpoint/2010/main" val="4280520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9" y="0"/>
            <a:ext cx="7098630" cy="6858000"/>
          </a:xfrm>
        </p:spPr>
      </p:pic>
    </p:spTree>
    <p:extLst>
      <p:ext uri="{BB962C8B-B14F-4D97-AF65-F5344CB8AC3E}">
        <p14:creationId xmlns:p14="http://schemas.microsoft.com/office/powerpoint/2010/main" val="54196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68" y="0"/>
            <a:ext cx="5335296" cy="6965525"/>
          </a:xfrm>
        </p:spPr>
      </p:pic>
    </p:spTree>
    <p:extLst>
      <p:ext uri="{BB962C8B-B14F-4D97-AF65-F5344CB8AC3E}">
        <p14:creationId xmlns:p14="http://schemas.microsoft.com/office/powerpoint/2010/main" val="438376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1169"/>
            <a:ext cx="5472608" cy="7046921"/>
          </a:xfrm>
        </p:spPr>
      </p:pic>
    </p:spTree>
    <p:extLst>
      <p:ext uri="{BB962C8B-B14F-4D97-AF65-F5344CB8AC3E}">
        <p14:creationId xmlns:p14="http://schemas.microsoft.com/office/powerpoint/2010/main" val="152024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3" y="0"/>
            <a:ext cx="7218947" cy="6858000"/>
          </a:xfrm>
        </p:spPr>
      </p:pic>
    </p:spTree>
    <p:extLst>
      <p:ext uri="{BB962C8B-B14F-4D97-AF65-F5344CB8AC3E}">
        <p14:creationId xmlns:p14="http://schemas.microsoft.com/office/powerpoint/2010/main" val="47746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0"/>
            <a:ext cx="5309418" cy="6858000"/>
          </a:xfrm>
        </p:spPr>
      </p:pic>
    </p:spTree>
    <p:extLst>
      <p:ext uri="{BB962C8B-B14F-4D97-AF65-F5344CB8AC3E}">
        <p14:creationId xmlns:p14="http://schemas.microsoft.com/office/powerpoint/2010/main" val="7132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32" y="0"/>
            <a:ext cx="5719532" cy="6892770"/>
          </a:xfrm>
        </p:spPr>
      </p:pic>
    </p:spTree>
    <p:extLst>
      <p:ext uri="{BB962C8B-B14F-4D97-AF65-F5344CB8AC3E}">
        <p14:creationId xmlns:p14="http://schemas.microsoft.com/office/powerpoint/2010/main" val="829204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2356"/>
            <a:ext cx="3672407" cy="6977575"/>
          </a:xfrm>
        </p:spPr>
      </p:pic>
    </p:spTree>
    <p:extLst>
      <p:ext uri="{BB962C8B-B14F-4D97-AF65-F5344CB8AC3E}">
        <p14:creationId xmlns:p14="http://schemas.microsoft.com/office/powerpoint/2010/main" val="12664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1835696" cy="702835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292080" cy="698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32251"/>
            <a:ext cx="5400600" cy="7125793"/>
          </a:xfrm>
        </p:spPr>
      </p:pic>
    </p:spTree>
    <p:extLst>
      <p:ext uri="{BB962C8B-B14F-4D97-AF65-F5344CB8AC3E}">
        <p14:creationId xmlns:p14="http://schemas.microsoft.com/office/powerpoint/2010/main" val="31813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6195" cy="568205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29"/>
            <a:ext cx="4283968" cy="56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97258"/>
            <a:ext cx="6984776" cy="6984776"/>
          </a:xfrm>
        </p:spPr>
      </p:pic>
    </p:spTree>
    <p:extLst>
      <p:ext uri="{BB962C8B-B14F-4D97-AF65-F5344CB8AC3E}">
        <p14:creationId xmlns:p14="http://schemas.microsoft.com/office/powerpoint/2010/main" val="32646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6" y="0"/>
            <a:ext cx="7232314" cy="6999014"/>
          </a:xfrm>
        </p:spPr>
      </p:pic>
    </p:spTree>
    <p:extLst>
      <p:ext uri="{BB962C8B-B14F-4D97-AF65-F5344CB8AC3E}">
        <p14:creationId xmlns:p14="http://schemas.microsoft.com/office/powerpoint/2010/main" val="20949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52546"/>
            <a:ext cx="5292080" cy="6892856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84" y="0"/>
            <a:ext cx="5197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32250"/>
            <a:ext cx="5328592" cy="7030782"/>
          </a:xfrm>
        </p:spPr>
      </p:pic>
    </p:spTree>
    <p:extLst>
      <p:ext uri="{BB962C8B-B14F-4D97-AF65-F5344CB8AC3E}">
        <p14:creationId xmlns:p14="http://schemas.microsoft.com/office/powerpoint/2010/main" val="36342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9416"/>
            <a:ext cx="7344816" cy="6983596"/>
          </a:xfrm>
        </p:spPr>
      </p:pic>
    </p:spTree>
    <p:extLst>
      <p:ext uri="{BB962C8B-B14F-4D97-AF65-F5344CB8AC3E}">
        <p14:creationId xmlns:p14="http://schemas.microsoft.com/office/powerpoint/2010/main" val="29155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754"/>
            <a:ext cx="5328592" cy="6956773"/>
          </a:xfrm>
        </p:spPr>
      </p:pic>
    </p:spTree>
    <p:extLst>
      <p:ext uri="{BB962C8B-B14F-4D97-AF65-F5344CB8AC3E}">
        <p14:creationId xmlns:p14="http://schemas.microsoft.com/office/powerpoint/2010/main" val="23849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8" y="0"/>
            <a:ext cx="4796952" cy="6858000"/>
          </a:xfrm>
        </p:spPr>
      </p:pic>
    </p:spTree>
    <p:extLst>
      <p:ext uri="{BB962C8B-B14F-4D97-AF65-F5344CB8AC3E}">
        <p14:creationId xmlns:p14="http://schemas.microsoft.com/office/powerpoint/2010/main" val="1600372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8" y="0"/>
            <a:ext cx="6887518" cy="6887518"/>
          </a:xfrm>
        </p:spPr>
      </p:pic>
    </p:spTree>
    <p:extLst>
      <p:ext uri="{BB962C8B-B14F-4D97-AF65-F5344CB8AC3E}">
        <p14:creationId xmlns:p14="http://schemas.microsoft.com/office/powerpoint/2010/main" val="386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1168"/>
            <a:ext cx="5400600" cy="6954198"/>
          </a:xfrm>
        </p:spPr>
      </p:pic>
    </p:spTree>
    <p:extLst>
      <p:ext uri="{BB962C8B-B14F-4D97-AF65-F5344CB8AC3E}">
        <p14:creationId xmlns:p14="http://schemas.microsoft.com/office/powerpoint/2010/main" val="31222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-34922"/>
            <a:ext cx="4965869" cy="6892922"/>
          </a:xfrm>
        </p:spPr>
      </p:pic>
    </p:spTree>
    <p:extLst>
      <p:ext uri="{BB962C8B-B14F-4D97-AF65-F5344CB8AC3E}">
        <p14:creationId xmlns:p14="http://schemas.microsoft.com/office/powerpoint/2010/main" val="7572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32" y="0"/>
            <a:ext cx="3035420" cy="7033290"/>
          </a:xfrm>
        </p:spPr>
      </p:pic>
    </p:spTree>
    <p:extLst>
      <p:ext uri="{BB962C8B-B14F-4D97-AF65-F5344CB8AC3E}">
        <p14:creationId xmlns:p14="http://schemas.microsoft.com/office/powerpoint/2010/main" val="336049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682"/>
            <a:ext cx="2952328" cy="6840762"/>
          </a:xfrm>
        </p:spPr>
      </p:pic>
    </p:spTree>
    <p:extLst>
      <p:ext uri="{BB962C8B-B14F-4D97-AF65-F5344CB8AC3E}">
        <p14:creationId xmlns:p14="http://schemas.microsoft.com/office/powerpoint/2010/main" val="155372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-37252"/>
            <a:ext cx="3168352" cy="6864763"/>
          </a:xfrm>
        </p:spPr>
      </p:pic>
    </p:spTree>
    <p:extLst>
      <p:ext uri="{BB962C8B-B14F-4D97-AF65-F5344CB8AC3E}">
        <p14:creationId xmlns:p14="http://schemas.microsoft.com/office/powerpoint/2010/main" val="1134086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70" y="0"/>
            <a:ext cx="5325892" cy="6858000"/>
          </a:xfrm>
        </p:spPr>
      </p:pic>
    </p:spTree>
    <p:extLst>
      <p:ext uri="{BB962C8B-B14F-4D97-AF65-F5344CB8AC3E}">
        <p14:creationId xmlns:p14="http://schemas.microsoft.com/office/powerpoint/2010/main" val="2803620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03" y="0"/>
            <a:ext cx="5835970" cy="6957392"/>
          </a:xfrm>
        </p:spPr>
      </p:pic>
    </p:spTree>
    <p:extLst>
      <p:ext uri="{BB962C8B-B14F-4D97-AF65-F5344CB8AC3E}">
        <p14:creationId xmlns:p14="http://schemas.microsoft.com/office/powerpoint/2010/main" val="922768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" y="0"/>
            <a:ext cx="5835970" cy="695739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0"/>
            <a:ext cx="137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68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1621</Words>
  <Application>Microsoft Office PowerPoint</Application>
  <PresentationFormat>Presentazione su schermo (4:3)</PresentationFormat>
  <Paragraphs>60</Paragraphs>
  <Slides>32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10</cp:revision>
  <dcterms:created xsi:type="dcterms:W3CDTF">2016-04-01T14:36:33Z</dcterms:created>
  <dcterms:modified xsi:type="dcterms:W3CDTF">2016-04-03T20:25:07Z</dcterms:modified>
</cp:coreProperties>
</file>