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8" r:id="rId2"/>
    <p:sldId id="257" r:id="rId3"/>
    <p:sldId id="256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67" r:id="rId15"/>
    <p:sldId id="270" r:id="rId16"/>
    <p:sldId id="273" r:id="rId17"/>
    <p:sldId id="277" r:id="rId18"/>
    <p:sldId id="272" r:id="rId19"/>
    <p:sldId id="278" r:id="rId20"/>
    <p:sldId id="275" r:id="rId21"/>
    <p:sldId id="276" r:id="rId22"/>
    <p:sldId id="279" r:id="rId23"/>
    <p:sldId id="280" r:id="rId24"/>
    <p:sldId id="274" r:id="rId25"/>
    <p:sldId id="281" r:id="rId26"/>
    <p:sldId id="283" r:id="rId27"/>
    <p:sldId id="282" r:id="rId28"/>
    <p:sldId id="285" r:id="rId29"/>
    <p:sldId id="286" r:id="rId30"/>
    <p:sldId id="287" r:id="rId31"/>
    <p:sldId id="291" r:id="rId32"/>
    <p:sldId id="292" r:id="rId33"/>
    <p:sldId id="290" r:id="rId34"/>
    <p:sldId id="289" r:id="rId35"/>
    <p:sldId id="284" r:id="rId36"/>
    <p:sldId id="293" r:id="rId37"/>
    <p:sldId id="294" r:id="rId38"/>
    <p:sldId id="295" r:id="rId39"/>
    <p:sldId id="297" r:id="rId40"/>
    <p:sldId id="298" r:id="rId41"/>
    <p:sldId id="299" r:id="rId42"/>
    <p:sldId id="301" r:id="rId43"/>
    <p:sldId id="300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6" d="100"/>
          <a:sy n="46" d="100"/>
        </p:scale>
        <p:origin x="-131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36"/>
    </p:cViewPr>
  </p:notesTextViewPr>
  <p:sorterViewPr>
    <p:cViewPr>
      <p:scale>
        <a:sx n="100" d="100"/>
        <a:sy n="100" d="100"/>
      </p:scale>
      <p:origin x="0" y="50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E51CF-8F4C-4B6F-B814-A733F1DC896C}" type="datetimeFigureOut">
              <a:rPr lang="it-IT" smtClean="0"/>
              <a:t>18/11/2018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251183-429D-4633-A447-1D5493FF7C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9972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Lorenzo </a:t>
            </a:r>
            <a:r>
              <a:rPr lang="it-IT" dirty="0" err="1" smtClean="0"/>
              <a:t>Ghiberti</a:t>
            </a:r>
            <a:r>
              <a:rPr lang="it-IT" dirty="0" smtClean="0"/>
              <a:t>, Porta Nord.</a:t>
            </a:r>
            <a:r>
              <a:rPr lang="it-IT" baseline="0" dirty="0" smtClean="0"/>
              <a:t> 1403-1424, bronzo parzialmente dorato, cm 500 X 270 circa, (esclusi stipiti ed architrave), Firenze ,Battistero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51183-429D-4633-A447-1D5493FF7C19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62339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Lorenzo </a:t>
            </a:r>
            <a:r>
              <a:rPr lang="it-IT" dirty="0" err="1" smtClean="0"/>
              <a:t>Ghiberti</a:t>
            </a:r>
            <a:r>
              <a:rPr lang="it-IT" dirty="0" smtClean="0"/>
              <a:t>, Porta Nord.</a:t>
            </a:r>
            <a:r>
              <a:rPr lang="it-IT" baseline="0" dirty="0" smtClean="0"/>
              <a:t> 1403-1424, bronzo parzialmente dorato, cm 500 X 270 circa, (esclusi stipiti ed architrave), Ritratto di giovane, Firenze, Battistero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51183-429D-4633-A447-1D5493FF7C19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82141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Lorenzo </a:t>
            </a:r>
            <a:r>
              <a:rPr lang="it-IT" dirty="0" err="1" smtClean="0"/>
              <a:t>Ghiberti</a:t>
            </a:r>
            <a:r>
              <a:rPr lang="it-IT" dirty="0" smtClean="0"/>
              <a:t>, Porta Nord.</a:t>
            </a:r>
            <a:r>
              <a:rPr lang="it-IT" baseline="0" dirty="0" smtClean="0"/>
              <a:t> 1403-1424, bronzo parzialmente dorato, cm 500 X 270 circa, (esclusi stipiti ed architrave), Ritratto di </a:t>
            </a:r>
            <a:r>
              <a:rPr lang="it-IT" baseline="0" dirty="0" err="1" smtClean="0"/>
              <a:t>Profeta,Firenze</a:t>
            </a:r>
            <a:r>
              <a:rPr lang="it-IT" baseline="0" dirty="0" smtClean="0"/>
              <a:t>, Battistero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51183-429D-4633-A447-1D5493FF7C19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75924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Lorenzo </a:t>
            </a:r>
            <a:r>
              <a:rPr lang="it-IT" dirty="0" err="1" smtClean="0"/>
              <a:t>Ghiberti</a:t>
            </a:r>
            <a:r>
              <a:rPr lang="it-IT" dirty="0" smtClean="0"/>
              <a:t>, Porta Nord.</a:t>
            </a:r>
            <a:r>
              <a:rPr lang="it-IT" baseline="0" dirty="0" smtClean="0"/>
              <a:t> 1403-1424, bronzo parzialmente dorato, cm 500 X 270 circa, (esclusi stipiti ed architrave), </a:t>
            </a:r>
            <a:r>
              <a:rPr lang="it-IT" baseline="0" dirty="0" err="1" smtClean="0"/>
              <a:t>Annunciazione,Firenze</a:t>
            </a:r>
            <a:r>
              <a:rPr lang="it-IT" baseline="0" dirty="0" smtClean="0"/>
              <a:t>, Battistero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51183-429D-4633-A447-1D5493FF7C19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31583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Lorenzo </a:t>
            </a:r>
            <a:r>
              <a:rPr lang="it-IT" dirty="0" err="1" smtClean="0"/>
              <a:t>Ghiberti</a:t>
            </a:r>
            <a:r>
              <a:rPr lang="it-IT" dirty="0" smtClean="0"/>
              <a:t>, Porta Nord.</a:t>
            </a:r>
            <a:r>
              <a:rPr lang="it-IT" baseline="0" dirty="0" smtClean="0"/>
              <a:t> 1403-1424, bronzo parzialmente dorato, cm 500 X 270 circa, (esclusi stipiti ed architrave), Annunciazione, particolare, Firenze, Battistero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51183-429D-4633-A447-1D5493FF7C19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26900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Lorenzo </a:t>
            </a:r>
            <a:r>
              <a:rPr lang="it-IT" dirty="0" err="1" smtClean="0"/>
              <a:t>Ghiberti</a:t>
            </a:r>
            <a:r>
              <a:rPr lang="it-IT" dirty="0" smtClean="0"/>
              <a:t>, Porta Nord.</a:t>
            </a:r>
            <a:r>
              <a:rPr lang="it-IT" baseline="0" dirty="0" smtClean="0"/>
              <a:t> 1403-1424, bronzo parzialmente dorato, cm 500 X 270 circa, (esclusi stipiti ed architrave), La natività di Gesù, Firenze, Battistero</a:t>
            </a:r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51183-429D-4633-A447-1D5493FF7C19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4528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Lorenzo </a:t>
            </a:r>
            <a:r>
              <a:rPr lang="it-IT" dirty="0" err="1" smtClean="0"/>
              <a:t>Ghiberti</a:t>
            </a:r>
            <a:r>
              <a:rPr lang="it-IT" dirty="0" smtClean="0"/>
              <a:t>, Porta Nord.</a:t>
            </a:r>
            <a:r>
              <a:rPr lang="it-IT" baseline="0" dirty="0" smtClean="0"/>
              <a:t> 1403-1424, bronzo parzialmente dorato, cm 500 X 270 circa, (esclusi stipiti ed architrave), La natività di Gesù, particolare, Firenze, Battistero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51183-429D-4633-A447-1D5493FF7C19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21369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Lorenzo </a:t>
            </a:r>
            <a:r>
              <a:rPr lang="it-IT" dirty="0" err="1" smtClean="0"/>
              <a:t>Ghiberti</a:t>
            </a:r>
            <a:r>
              <a:rPr lang="it-IT" dirty="0" smtClean="0"/>
              <a:t>, Porta Nord.</a:t>
            </a:r>
            <a:r>
              <a:rPr lang="it-IT" baseline="0" dirty="0" smtClean="0"/>
              <a:t> 1403-1424, bronzo parzialmente dorato, cm 500 X 270 circa, (esclusi stipiti ed architrave), Adorazione dei Magi, Firenze, Battistero</a:t>
            </a:r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51183-429D-4633-A447-1D5493FF7C19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19036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Lorenzo </a:t>
            </a:r>
            <a:r>
              <a:rPr lang="it-IT" dirty="0" err="1" smtClean="0"/>
              <a:t>Ghiberti</a:t>
            </a:r>
            <a:r>
              <a:rPr lang="it-IT" dirty="0" smtClean="0"/>
              <a:t>, Porta Nord.</a:t>
            </a:r>
            <a:r>
              <a:rPr lang="it-IT" baseline="0" dirty="0" smtClean="0"/>
              <a:t> 1403-1424, bronzo parzialmente dorato, cm 500 X 270 circa, (esclusi stipiti ed architrave), Adorazione dei Magi, particolare Firenze, Battistero</a:t>
            </a:r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51183-429D-4633-A447-1D5493FF7C19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06492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Lorenzo </a:t>
            </a:r>
            <a:r>
              <a:rPr lang="it-IT" dirty="0" err="1" smtClean="0"/>
              <a:t>Ghiberti</a:t>
            </a:r>
            <a:r>
              <a:rPr lang="it-IT" dirty="0" smtClean="0"/>
              <a:t>, Porta Nord.</a:t>
            </a:r>
            <a:r>
              <a:rPr lang="it-IT" baseline="0" dirty="0" smtClean="0"/>
              <a:t> 1403-1424, bronzo parzialmente dorato, cm 500 X 270 circa, (esclusi stipiti ed architrave), Adorazione dei Magi, particolare,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 smtClean="0"/>
              <a:t>Firenze, Battistero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51183-429D-4633-A447-1D5493FF7C19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36744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Lorenzo </a:t>
            </a:r>
            <a:r>
              <a:rPr lang="it-IT" dirty="0" err="1" smtClean="0"/>
              <a:t>Ghiberti</a:t>
            </a:r>
            <a:r>
              <a:rPr lang="it-IT" dirty="0" smtClean="0"/>
              <a:t>, Porta Nord.</a:t>
            </a:r>
            <a:r>
              <a:rPr lang="it-IT" baseline="0" dirty="0" smtClean="0"/>
              <a:t> 1403-1424, bronzo parzialmente dorato, cm 500 X 270 circa, (esclusi stipiti ed architrave), Gesù ritrovato al Tempio, Firenze, Battistero</a:t>
            </a:r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51183-429D-4633-A447-1D5493FF7C19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4662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Lorenzo </a:t>
            </a:r>
            <a:r>
              <a:rPr lang="it-IT" dirty="0" err="1" smtClean="0"/>
              <a:t>Ghiberti</a:t>
            </a:r>
            <a:r>
              <a:rPr lang="it-IT" dirty="0" smtClean="0"/>
              <a:t>, Porta Nord.</a:t>
            </a:r>
            <a:r>
              <a:rPr lang="it-IT" baseline="0" dirty="0" smtClean="0"/>
              <a:t> 1403-1424, bronzo parzialmente dorato, cm 500 X 270 circa, (esclusi stipiti ed architrave), L’Evangelista San Marco. Firenze ,Battistero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51183-429D-4633-A447-1D5493FF7C19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26437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Lorenzo </a:t>
            </a:r>
            <a:r>
              <a:rPr lang="it-IT" dirty="0" err="1" smtClean="0"/>
              <a:t>Ghiberti</a:t>
            </a:r>
            <a:r>
              <a:rPr lang="it-IT" dirty="0" smtClean="0"/>
              <a:t>, Porta Nord.</a:t>
            </a:r>
            <a:r>
              <a:rPr lang="it-IT" baseline="0" dirty="0" smtClean="0"/>
              <a:t> 1403-1424, bronzo parzialmente dorato, cm 500 X 270 circa, (esclusi stipiti ed architrave), Gesù ritrovato al Tempio, particolare, Firenze, Battistero</a:t>
            </a:r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51183-429D-4633-A447-1D5493FF7C19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30083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Lorenzo </a:t>
            </a:r>
            <a:r>
              <a:rPr lang="it-IT" dirty="0" err="1" smtClean="0"/>
              <a:t>Ghiberti</a:t>
            </a:r>
            <a:r>
              <a:rPr lang="it-IT" dirty="0" smtClean="0"/>
              <a:t>, Porta Nord.</a:t>
            </a:r>
            <a:r>
              <a:rPr lang="it-IT" baseline="0" dirty="0" smtClean="0"/>
              <a:t> 1403-1424, bronzo parzialmente dorato, cm 500 X 270 circa, (esclusi stipiti ed architrave), Battesimo di Gesù, Firenze, Battistero</a:t>
            </a:r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51183-429D-4633-A447-1D5493FF7C19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26301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Lorenzo </a:t>
            </a:r>
            <a:r>
              <a:rPr lang="it-IT" dirty="0" err="1" smtClean="0"/>
              <a:t>Ghiberti</a:t>
            </a:r>
            <a:r>
              <a:rPr lang="it-IT" dirty="0" smtClean="0"/>
              <a:t>, Porta Nord.</a:t>
            </a:r>
            <a:r>
              <a:rPr lang="it-IT" baseline="0" dirty="0" smtClean="0"/>
              <a:t> 1403-1424, bronzo parzialmente dorato, cm 500 X 270 circa, (esclusi stipiti ed architrave), battesimo di Gesù, particolare, Firenze, Battistero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51183-429D-4633-A447-1D5493FF7C19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01921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Lorenzo </a:t>
            </a:r>
            <a:r>
              <a:rPr lang="it-IT" dirty="0" err="1" smtClean="0"/>
              <a:t>Ghiberti</a:t>
            </a:r>
            <a:r>
              <a:rPr lang="it-IT" dirty="0" smtClean="0"/>
              <a:t>, Porta Nord.</a:t>
            </a:r>
            <a:r>
              <a:rPr lang="it-IT" baseline="0" dirty="0" smtClean="0"/>
              <a:t> 1403-1424, bronzo parzialmente dorato, cm 500 X 270 circa, (esclusi stipiti ed architrave), Gesù tentato nel deserto, Firenze, Battistero</a:t>
            </a:r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51183-429D-4633-A447-1D5493FF7C19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05926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Lorenzo </a:t>
            </a:r>
            <a:r>
              <a:rPr lang="it-IT" dirty="0" err="1" smtClean="0"/>
              <a:t>Ghiberti</a:t>
            </a:r>
            <a:r>
              <a:rPr lang="it-IT" dirty="0" smtClean="0"/>
              <a:t>, Porta Nord.</a:t>
            </a:r>
            <a:r>
              <a:rPr lang="it-IT" baseline="0" dirty="0" smtClean="0"/>
              <a:t> 1403-1424, bronzo parzialmente dorato, cm 500 X 270 circa, (esclusi stipiti ed architrave), Gesù tentato nel deserto, particolare, Firenze, Battistero</a:t>
            </a:r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51183-429D-4633-A447-1D5493FF7C19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2846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Lorenzo </a:t>
            </a:r>
            <a:r>
              <a:rPr lang="it-IT" dirty="0" err="1" smtClean="0"/>
              <a:t>Ghiberti</a:t>
            </a:r>
            <a:r>
              <a:rPr lang="it-IT" dirty="0" smtClean="0"/>
              <a:t>, Porta Nord.</a:t>
            </a:r>
            <a:r>
              <a:rPr lang="it-IT" baseline="0" dirty="0" smtClean="0"/>
              <a:t> 1403-1424, bronzo parzialmente dorato, cm 500 X 270 circa, (esclusi stipiti ed architrave), Gesù salva Pietro che sprofonda nelle acque,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 smtClean="0"/>
              <a:t>Firenze, Battistero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51183-429D-4633-A447-1D5493FF7C19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62232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Lorenzo </a:t>
            </a:r>
            <a:r>
              <a:rPr lang="it-IT" dirty="0" err="1" smtClean="0"/>
              <a:t>Ghiberti</a:t>
            </a:r>
            <a:r>
              <a:rPr lang="it-IT" dirty="0" smtClean="0"/>
              <a:t>, Porta Nord.</a:t>
            </a:r>
            <a:r>
              <a:rPr lang="it-IT" baseline="0" dirty="0" smtClean="0"/>
              <a:t> 1403-1424, bronzo parzialmente dorato, cm 500 X 270 circa, (esclusi stipiti ed architrave), Gesù scaccia i mercanti dal </a:t>
            </a:r>
            <a:r>
              <a:rPr lang="it-IT" baseline="0" dirty="0" err="1" smtClean="0"/>
              <a:t>Tepio</a:t>
            </a:r>
            <a:r>
              <a:rPr lang="it-IT" baseline="0" dirty="0" smtClean="0"/>
              <a:t>, Firenze, Battistero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51183-429D-4633-A447-1D5493FF7C19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68606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Lorenzo </a:t>
            </a:r>
            <a:r>
              <a:rPr lang="it-IT" dirty="0" err="1" smtClean="0"/>
              <a:t>Ghiberti</a:t>
            </a:r>
            <a:r>
              <a:rPr lang="it-IT" dirty="0" smtClean="0"/>
              <a:t>, Porta Nord.</a:t>
            </a:r>
            <a:r>
              <a:rPr lang="it-IT" baseline="0" dirty="0" smtClean="0"/>
              <a:t> 1403-1424, bronzo parzialmente dorato, cm 500 X 270 circa, (esclusi stipiti ed architrave), Gesù scaccia i mercanti dal Tempio, particolare,  Firenze, Battistero</a:t>
            </a:r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51183-429D-4633-A447-1D5493FF7C19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37161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Lorenzo </a:t>
            </a:r>
            <a:r>
              <a:rPr lang="it-IT" dirty="0" err="1" smtClean="0"/>
              <a:t>Ghiberti</a:t>
            </a:r>
            <a:r>
              <a:rPr lang="it-IT" dirty="0" smtClean="0"/>
              <a:t>, Porta Nord.</a:t>
            </a:r>
            <a:r>
              <a:rPr lang="it-IT" baseline="0" dirty="0" smtClean="0"/>
              <a:t> 1403-1424, bronzo parzialmente dorato, cm 500 X 270 circa, (esclusi stipiti ed architrave), La </a:t>
            </a:r>
            <a:r>
              <a:rPr lang="it-IT" baseline="0" dirty="0" err="1" smtClean="0"/>
              <a:t>trsfigurazione</a:t>
            </a:r>
            <a:r>
              <a:rPr lang="it-IT" baseline="0" dirty="0" smtClean="0"/>
              <a:t> di Gesù, Firenze, Battistero</a:t>
            </a:r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51183-429D-4633-A447-1D5493FF7C19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23337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Lorenzo </a:t>
            </a:r>
            <a:r>
              <a:rPr lang="it-IT" dirty="0" err="1" smtClean="0"/>
              <a:t>Ghiberti</a:t>
            </a:r>
            <a:r>
              <a:rPr lang="it-IT" dirty="0" smtClean="0"/>
              <a:t>, Porta Nord.</a:t>
            </a:r>
            <a:r>
              <a:rPr lang="it-IT" baseline="0" dirty="0" smtClean="0"/>
              <a:t> 1403-1424, bronzo parzialmente dorato, cm 500 X 270 circa, (esclusi stipiti ed architrave), La resurrezione di Lazzaro, Firenze, Battistero</a:t>
            </a:r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51183-429D-4633-A447-1D5493FF7C19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3517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Lorenzo </a:t>
            </a:r>
            <a:r>
              <a:rPr lang="it-IT" dirty="0" err="1" smtClean="0"/>
              <a:t>Ghiberti</a:t>
            </a:r>
            <a:r>
              <a:rPr lang="it-IT" dirty="0" smtClean="0"/>
              <a:t>, Porta Nord.</a:t>
            </a:r>
            <a:r>
              <a:rPr lang="it-IT" baseline="0" dirty="0" smtClean="0"/>
              <a:t> 1403-1424, bronzo parzialmente dorato, cm 500 X 270 circa, (esclusi stipiti ed architrave), L’evangelista San Matteo, Firenze ,Battistero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51183-429D-4633-A447-1D5493FF7C19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51380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Lorenzo </a:t>
            </a:r>
            <a:r>
              <a:rPr lang="it-IT" dirty="0" err="1" smtClean="0"/>
              <a:t>Ghiberti</a:t>
            </a:r>
            <a:r>
              <a:rPr lang="it-IT" dirty="0" smtClean="0"/>
              <a:t>, Porta Nord.</a:t>
            </a:r>
            <a:r>
              <a:rPr lang="it-IT" baseline="0" dirty="0" smtClean="0"/>
              <a:t> 1403-1424, bronzo parzialmente dorato, cm 500 X 270 circa, (esclusi stipiti ed architrave), Gesù entra trionfante in Gerusalemme, Firenze, Battistero</a:t>
            </a:r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51183-429D-4633-A447-1D5493FF7C19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01147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Lorenzo </a:t>
            </a:r>
            <a:r>
              <a:rPr lang="it-IT" dirty="0" err="1" smtClean="0"/>
              <a:t>Ghiberti</a:t>
            </a:r>
            <a:r>
              <a:rPr lang="it-IT" dirty="0" smtClean="0"/>
              <a:t>, Porta Nord.</a:t>
            </a:r>
            <a:r>
              <a:rPr lang="it-IT" baseline="0" dirty="0" smtClean="0"/>
              <a:t> 1403-1424, bronzo parzialmente dorato, cm 500 X 270 circa, (esclusi stipiti ed architrave), Gesù entra trionfante in Gerusalemme, particolare, Firenze, Battistero</a:t>
            </a:r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51183-429D-4633-A447-1D5493FF7C19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80760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Lorenzo </a:t>
            </a:r>
            <a:r>
              <a:rPr lang="it-IT" dirty="0" err="1" smtClean="0"/>
              <a:t>Ghiberti</a:t>
            </a:r>
            <a:r>
              <a:rPr lang="it-IT" dirty="0" smtClean="0"/>
              <a:t>, Porta Nord.</a:t>
            </a:r>
            <a:r>
              <a:rPr lang="it-IT" baseline="0" dirty="0" smtClean="0"/>
              <a:t> 1403-1424, bronzo parzialmente dorato, cm 500 X 270 circa, (esclusi stipiti ed architrave), </a:t>
            </a:r>
            <a:r>
              <a:rPr lang="it-IT" baseline="0" dirty="0" err="1" smtClean="0"/>
              <a:t>gesù</a:t>
            </a:r>
            <a:r>
              <a:rPr lang="it-IT" baseline="0" dirty="0" smtClean="0"/>
              <a:t> entra trionfante in Gerusalemme, particolare, Firenze, Battistero</a:t>
            </a:r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51183-429D-4633-A447-1D5493FF7C19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057117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Lorenzo </a:t>
            </a:r>
            <a:r>
              <a:rPr lang="it-IT" dirty="0" err="1" smtClean="0"/>
              <a:t>Ghiberti</a:t>
            </a:r>
            <a:r>
              <a:rPr lang="it-IT" dirty="0" smtClean="0"/>
              <a:t>, Porta Nord.</a:t>
            </a:r>
            <a:r>
              <a:rPr lang="it-IT" baseline="0" dirty="0" smtClean="0"/>
              <a:t> 1403-1424, bronzo parzialmente dorato, cm 500 X 270 circa, (esclusi stipiti ed architrave), Gesù entra trionfante in Gerusalemme, particolare, Firenze, Battistero</a:t>
            </a:r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51183-429D-4633-A447-1D5493FF7C19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969722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Lorenzo </a:t>
            </a:r>
            <a:r>
              <a:rPr lang="it-IT" dirty="0" err="1" smtClean="0"/>
              <a:t>Ghiberti</a:t>
            </a:r>
            <a:r>
              <a:rPr lang="it-IT" dirty="0" smtClean="0"/>
              <a:t>, Porta Nord.</a:t>
            </a:r>
            <a:r>
              <a:rPr lang="it-IT" baseline="0" dirty="0" smtClean="0"/>
              <a:t> 1403-1424, bronzo parzialmente dorato, cm 500 X 270 circa, (esclusi stipiti ed architrave), Ultima cena di Gesù, Firenze, Battistero</a:t>
            </a:r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51183-429D-4633-A447-1D5493FF7C19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23785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Lorenzo </a:t>
            </a:r>
            <a:r>
              <a:rPr lang="it-IT" dirty="0" err="1" smtClean="0"/>
              <a:t>Ghiberti</a:t>
            </a:r>
            <a:r>
              <a:rPr lang="it-IT" dirty="0" smtClean="0"/>
              <a:t>, Porta Nord.</a:t>
            </a:r>
            <a:r>
              <a:rPr lang="it-IT" baseline="0" dirty="0" smtClean="0"/>
              <a:t> 1403-1424, bronzo parzialmente dorato, cm 500 X 270 circa, (esclusi stipiti ed architrave), Gesù prega nell’orto degli olivi, Firenze, Battistero</a:t>
            </a:r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51183-429D-4633-A447-1D5493FF7C19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781745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Lorenzo </a:t>
            </a:r>
            <a:r>
              <a:rPr lang="it-IT" dirty="0" err="1" smtClean="0"/>
              <a:t>Ghiberti</a:t>
            </a:r>
            <a:r>
              <a:rPr lang="it-IT" dirty="0" smtClean="0"/>
              <a:t>, Porta Nord.</a:t>
            </a:r>
            <a:r>
              <a:rPr lang="it-IT" baseline="0" dirty="0" smtClean="0"/>
              <a:t> 1403-1424, bronzo parzialmente dorato, cm 500 X 270 circa, (esclusi stipiti ed architrave), Gesù è tradito da Giuda, Firenze, Battistero</a:t>
            </a:r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51183-429D-4633-A447-1D5493FF7C19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867429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Lorenzo </a:t>
            </a:r>
            <a:r>
              <a:rPr lang="it-IT" dirty="0" err="1" smtClean="0"/>
              <a:t>Ghiberti</a:t>
            </a:r>
            <a:r>
              <a:rPr lang="it-IT" dirty="0" smtClean="0"/>
              <a:t>, Porta Nord.</a:t>
            </a:r>
            <a:r>
              <a:rPr lang="it-IT" baseline="0" dirty="0" smtClean="0"/>
              <a:t> 1403-1424, bronzo parzialmente dorato, cm 500 X 270 circa, (esclusi stipiti ed architrave), Gesù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 smtClean="0"/>
              <a:t>prega nell’orto degli olivi, particolare, Firenze, Battistero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51183-429D-4633-A447-1D5493FF7C19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946997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Lorenzo </a:t>
            </a:r>
            <a:r>
              <a:rPr lang="it-IT" dirty="0" err="1" smtClean="0"/>
              <a:t>Ghiberti</a:t>
            </a:r>
            <a:r>
              <a:rPr lang="it-IT" dirty="0" smtClean="0"/>
              <a:t>, Porta Nord.</a:t>
            </a:r>
            <a:r>
              <a:rPr lang="it-IT" baseline="0" dirty="0" smtClean="0"/>
              <a:t> 1403-1424, bronzo parzialmente dorato, cm 500 X 270 circa, (esclusi stipiti ed architrave), Gesù prega nell’orto degli olivi, particolare, Firenze, Battistero</a:t>
            </a:r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51183-429D-4633-A447-1D5493FF7C19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460850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Lorenzo </a:t>
            </a:r>
            <a:r>
              <a:rPr lang="it-IT" dirty="0" err="1" smtClean="0"/>
              <a:t>Ghiberti</a:t>
            </a:r>
            <a:r>
              <a:rPr lang="it-IT" dirty="0" smtClean="0"/>
              <a:t>, Porta Nord.</a:t>
            </a:r>
            <a:r>
              <a:rPr lang="it-IT" baseline="0" dirty="0" smtClean="0"/>
              <a:t> 1403-1424, bronzo parzialmente dorato, cm 500 X 270 circa, (esclusi stipiti ed architrave), Gesù è flagellato alla colonna, Firenze, Battistero</a:t>
            </a:r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51183-429D-4633-A447-1D5493FF7C19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4714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Lorenzo </a:t>
            </a:r>
            <a:r>
              <a:rPr lang="it-IT" dirty="0" err="1" smtClean="0"/>
              <a:t>Ghiberti</a:t>
            </a:r>
            <a:r>
              <a:rPr lang="it-IT" dirty="0" smtClean="0"/>
              <a:t>, Porta Nord.</a:t>
            </a:r>
            <a:r>
              <a:rPr lang="it-IT" baseline="0" dirty="0" smtClean="0"/>
              <a:t> 1403-1424, bronzo parzialmente dorato, cm 500 X 270 circa, (esclusi stipiti ed architrave), L’evangelista San Luca, </a:t>
            </a:r>
          </a:p>
          <a:p>
            <a:r>
              <a:rPr lang="it-IT" baseline="0" dirty="0" smtClean="0"/>
              <a:t>Firenze ,Battistero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51183-429D-4633-A447-1D5493FF7C19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241051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Lorenzo </a:t>
            </a:r>
            <a:r>
              <a:rPr lang="it-IT" dirty="0" err="1" smtClean="0"/>
              <a:t>Ghiberti</a:t>
            </a:r>
            <a:r>
              <a:rPr lang="it-IT" dirty="0" smtClean="0"/>
              <a:t>, Porta Nord.</a:t>
            </a:r>
            <a:r>
              <a:rPr lang="it-IT" baseline="0" dirty="0" smtClean="0"/>
              <a:t> 1403-1424, bronzo parzialmente dorato, cm 500 X 270 circa, (esclusi stipiti ed architrave), Pilato se ne lava le mani, Firenze, Battistero</a:t>
            </a:r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51183-429D-4633-A447-1D5493FF7C19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650936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Lorenzo </a:t>
            </a:r>
            <a:r>
              <a:rPr lang="it-IT" dirty="0" err="1" smtClean="0"/>
              <a:t>Ghiberti</a:t>
            </a:r>
            <a:r>
              <a:rPr lang="it-IT" dirty="0" smtClean="0"/>
              <a:t>, Porta Nord.</a:t>
            </a:r>
            <a:r>
              <a:rPr lang="it-IT" baseline="0" dirty="0" smtClean="0"/>
              <a:t> 1403-1424, bronzo parzialmente dorato, cm 500 X 270 circa, (esclusi stipiti ed architrave), Gesù porta la Croce al Calvario, Firenze, Battistero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51183-429D-4633-A447-1D5493FF7C19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704840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Lorenzo </a:t>
            </a:r>
            <a:r>
              <a:rPr lang="it-IT" dirty="0" err="1" smtClean="0"/>
              <a:t>Ghiberti</a:t>
            </a:r>
            <a:r>
              <a:rPr lang="it-IT" dirty="0" smtClean="0"/>
              <a:t>, Porta Nord.</a:t>
            </a:r>
            <a:r>
              <a:rPr lang="it-IT" baseline="0" dirty="0" smtClean="0"/>
              <a:t> 1403-1424, bronzo parzialmente dorato, cm 500 X 270 circa, (esclusi stipiti ed architrave), Crocefissione di Gesù, Firenze, Battistero</a:t>
            </a:r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51183-429D-4633-A447-1D5493FF7C19}" type="slidenum">
              <a:rPr lang="it-IT" smtClean="0"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313083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Lorenzo </a:t>
            </a:r>
            <a:r>
              <a:rPr lang="it-IT" dirty="0" err="1" smtClean="0"/>
              <a:t>Ghiberti</a:t>
            </a:r>
            <a:r>
              <a:rPr lang="it-IT" dirty="0" smtClean="0"/>
              <a:t>, Porta Nord.</a:t>
            </a:r>
            <a:r>
              <a:rPr lang="it-IT" baseline="0" dirty="0" smtClean="0"/>
              <a:t> 1403-1424, bronzo parzialmente dorato, cm 500 X 270 circa, (esclusi stipiti ed architrave), Resurrezione di Gesù, Firenze, Battistero</a:t>
            </a:r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51183-429D-4633-A447-1D5493FF7C19}" type="slidenum">
              <a:rPr lang="it-IT" smtClean="0"/>
              <a:t>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538009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Lorenzo </a:t>
            </a:r>
            <a:r>
              <a:rPr lang="it-IT" dirty="0" err="1" smtClean="0"/>
              <a:t>Ghiberti</a:t>
            </a:r>
            <a:r>
              <a:rPr lang="it-IT" dirty="0" smtClean="0"/>
              <a:t>, Porta Nord.</a:t>
            </a:r>
            <a:r>
              <a:rPr lang="it-IT" baseline="0" dirty="0" smtClean="0"/>
              <a:t> 1403-1424, bronzo parzialmente dorato, cm 500 X 270 circa, (esclusi stipiti ed architrave), Resurrezione di Gesù, particolare, Firenze, Battistero</a:t>
            </a:r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51183-429D-4633-A447-1D5493FF7C19}" type="slidenum">
              <a:rPr lang="it-IT" smtClean="0"/>
              <a:t>47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067313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Lorenzo </a:t>
            </a:r>
            <a:r>
              <a:rPr lang="it-IT" dirty="0" err="1" smtClean="0"/>
              <a:t>Ghiberti</a:t>
            </a:r>
            <a:r>
              <a:rPr lang="it-IT" dirty="0" smtClean="0"/>
              <a:t>, Porta Nord.</a:t>
            </a:r>
            <a:r>
              <a:rPr lang="it-IT" baseline="0" dirty="0" smtClean="0"/>
              <a:t> 1403-1424, bronzo parzialmente dorato, cm 500 X 270 circa, (esclusi stipiti ed architrave), Resurrezione di Gesù, particolare, Firenze, Battistero</a:t>
            </a:r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51183-429D-4633-A447-1D5493FF7C19}" type="slidenum">
              <a:rPr lang="it-IT" smtClean="0"/>
              <a:t>48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829191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Lorenzo </a:t>
            </a:r>
            <a:r>
              <a:rPr lang="it-IT" dirty="0" err="1" smtClean="0"/>
              <a:t>Ghiberti</a:t>
            </a:r>
            <a:r>
              <a:rPr lang="it-IT" dirty="0" smtClean="0"/>
              <a:t>, Porta Nord.</a:t>
            </a:r>
            <a:r>
              <a:rPr lang="it-IT" baseline="0" dirty="0" smtClean="0"/>
              <a:t> 1403-1424, bronzo parzialmente dorato, cm 500 X 270 circa, (esclusi stipiti ed architrave), Resurrezione di Gesù, </a:t>
            </a:r>
            <a:r>
              <a:rPr lang="it-IT" baseline="0" dirty="0" err="1" smtClean="0"/>
              <a:t>particolare,Firenze</a:t>
            </a:r>
            <a:r>
              <a:rPr lang="it-IT" baseline="0" dirty="0" smtClean="0"/>
              <a:t>, Battistero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51183-429D-4633-A447-1D5493FF7C19}" type="slidenum">
              <a:rPr lang="it-IT" smtClean="0"/>
              <a:t>49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672434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Lorenzo </a:t>
            </a:r>
            <a:r>
              <a:rPr lang="it-IT" dirty="0" err="1" smtClean="0"/>
              <a:t>Ghiberti</a:t>
            </a:r>
            <a:r>
              <a:rPr lang="it-IT" dirty="0" smtClean="0"/>
              <a:t>, Porta Nord.</a:t>
            </a:r>
            <a:r>
              <a:rPr lang="it-IT" baseline="0" dirty="0" smtClean="0"/>
              <a:t> 1403-1424, bronzo parzialmente dorato, cm 500 X 270 circa, (esclusi stipiti ed architrave), Ornamento dell’architrave, </a:t>
            </a:r>
            <a:r>
              <a:rPr lang="it-IT" baseline="0" dirty="0" err="1" smtClean="0"/>
              <a:t>irenze</a:t>
            </a:r>
            <a:r>
              <a:rPr lang="it-IT" baseline="0" dirty="0" smtClean="0"/>
              <a:t>, Battistero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51183-429D-4633-A447-1D5493FF7C19}" type="slidenum">
              <a:rPr lang="it-IT" smtClean="0"/>
              <a:t>50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554048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Lorenzo </a:t>
            </a:r>
            <a:r>
              <a:rPr lang="it-IT" dirty="0" err="1" smtClean="0"/>
              <a:t>Ghiberti</a:t>
            </a:r>
            <a:r>
              <a:rPr lang="it-IT" dirty="0" smtClean="0"/>
              <a:t>, Porta Nord.</a:t>
            </a:r>
            <a:r>
              <a:rPr lang="it-IT" baseline="0" dirty="0" smtClean="0"/>
              <a:t> 1403-1424, bronzo parzialmente dorato, cm 500 X 270 circa, (esclusi stipiti ed architrave), ornamento dell’architrave, Firenze, Battistero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51183-429D-4633-A447-1D5493FF7C19}" type="slidenum">
              <a:rPr lang="it-IT" smtClean="0"/>
              <a:t>51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575862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Lorenzo </a:t>
            </a:r>
            <a:r>
              <a:rPr lang="it-IT" dirty="0" err="1" smtClean="0"/>
              <a:t>Ghiberti</a:t>
            </a:r>
            <a:r>
              <a:rPr lang="it-IT" dirty="0" smtClean="0"/>
              <a:t>, Porta Nord.</a:t>
            </a:r>
            <a:r>
              <a:rPr lang="it-IT" baseline="0" dirty="0" smtClean="0"/>
              <a:t> 1403-1424, bronzo parzialmente dorato, cm 500 X 270 circa, (esclusi stipiti ed architrave), Ornamento dello stipite, Firenze, Battistero</a:t>
            </a:r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51183-429D-4633-A447-1D5493FF7C19}" type="slidenum">
              <a:rPr lang="it-IT" smtClean="0"/>
              <a:t>52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86326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Lorenzo </a:t>
            </a:r>
            <a:r>
              <a:rPr lang="it-IT" dirty="0" err="1" smtClean="0"/>
              <a:t>Ghiberti</a:t>
            </a:r>
            <a:r>
              <a:rPr lang="it-IT" dirty="0" smtClean="0"/>
              <a:t>, Porta Nord.</a:t>
            </a:r>
            <a:r>
              <a:rPr lang="it-IT" baseline="0" dirty="0" smtClean="0"/>
              <a:t> 1403-1424, bronzo parzialmente dorato, cm 500 X 270 circa, (esclusi stipiti ed architrave), L’evangelista San </a:t>
            </a:r>
            <a:r>
              <a:rPr lang="it-IT" baseline="0" dirty="0" err="1" smtClean="0"/>
              <a:t>giovanni</a:t>
            </a:r>
            <a:r>
              <a:rPr lang="it-IT" baseline="0" dirty="0" smtClean="0"/>
              <a:t>, Firenze ,Battistero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51183-429D-4633-A447-1D5493FF7C19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77804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Lorenzo </a:t>
            </a:r>
            <a:r>
              <a:rPr lang="it-IT" dirty="0" err="1" smtClean="0"/>
              <a:t>Ghiberti</a:t>
            </a:r>
            <a:r>
              <a:rPr lang="it-IT" dirty="0" smtClean="0"/>
              <a:t>, Porta Nord.</a:t>
            </a:r>
            <a:r>
              <a:rPr lang="it-IT" baseline="0" dirty="0" smtClean="0"/>
              <a:t> 1403-1424, bronzo parzialmente dorato, cm 500 X 270 circa, (esclusi stipiti ed architrave), ornamento dello stipite, Firenze, Battistero</a:t>
            </a:r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51183-429D-4633-A447-1D5493FF7C19}" type="slidenum">
              <a:rPr lang="it-IT" smtClean="0"/>
              <a:t>53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08248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Lorenzo </a:t>
            </a:r>
            <a:r>
              <a:rPr lang="it-IT" dirty="0" err="1" smtClean="0"/>
              <a:t>Ghiberti</a:t>
            </a:r>
            <a:r>
              <a:rPr lang="it-IT" dirty="0" smtClean="0"/>
              <a:t>, Porta Nord.</a:t>
            </a:r>
            <a:r>
              <a:rPr lang="it-IT" baseline="0" dirty="0" smtClean="0"/>
              <a:t> 1403-1424, bronzo parzialmente dorato, cm 500 X 270 circa, (esclusi stipiti ed architrave), San Gregorio, Firenze ,Battistero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51183-429D-4633-A447-1D5493FF7C19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65482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Lorenzo </a:t>
            </a:r>
            <a:r>
              <a:rPr lang="it-IT" dirty="0" err="1" smtClean="0"/>
              <a:t>Ghiberti</a:t>
            </a:r>
            <a:r>
              <a:rPr lang="it-IT" dirty="0" smtClean="0"/>
              <a:t>, Porta Nord.</a:t>
            </a:r>
            <a:r>
              <a:rPr lang="it-IT" baseline="0" dirty="0" smtClean="0"/>
              <a:t> 1403-1424, bronzo parzialmente dorato, cm 500 X 270 circa, (esclusi stipiti ed architrave),Sant’Agostino, Firenze, Battistero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51183-429D-4633-A447-1D5493FF7C19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3588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Lorenzo </a:t>
            </a:r>
            <a:r>
              <a:rPr lang="it-IT" dirty="0" err="1" smtClean="0"/>
              <a:t>Ghiberti</a:t>
            </a:r>
            <a:r>
              <a:rPr lang="it-IT" dirty="0" smtClean="0"/>
              <a:t>, Porta Nord.</a:t>
            </a:r>
            <a:r>
              <a:rPr lang="it-IT" baseline="0" dirty="0" smtClean="0"/>
              <a:t> 1403-1424, bronzo parzialmente dorato, cm 500 X 270 circa, (esclusi stipiti ed architrave), Autoritratto di Lorenzo </a:t>
            </a:r>
            <a:r>
              <a:rPr lang="it-IT" baseline="0" dirty="0" err="1" smtClean="0"/>
              <a:t>Ghiberti,Firenze</a:t>
            </a:r>
            <a:r>
              <a:rPr lang="it-IT" baseline="0" dirty="0" smtClean="0"/>
              <a:t>, Battistero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51183-429D-4633-A447-1D5493FF7C19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17221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Lorenzo </a:t>
            </a:r>
            <a:r>
              <a:rPr lang="it-IT" dirty="0" err="1" smtClean="0"/>
              <a:t>Ghiberti</a:t>
            </a:r>
            <a:r>
              <a:rPr lang="it-IT" dirty="0" smtClean="0"/>
              <a:t>, Porta Nord.</a:t>
            </a:r>
            <a:r>
              <a:rPr lang="it-IT" baseline="0" dirty="0" smtClean="0"/>
              <a:t> 1403-1424, bronzo parzialmente dorato, cm 500 X 270 circa, (esclusi stipiti ed architrave), Ritratto di giovane, Firenze, Battistero</a:t>
            </a:r>
            <a:endParaRPr lang="it-IT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Lorenzo </a:t>
            </a:r>
            <a:r>
              <a:rPr lang="it-IT" dirty="0" err="1" smtClean="0"/>
              <a:t>Ghiberti</a:t>
            </a:r>
            <a:r>
              <a:rPr lang="it-IT" dirty="0" smtClean="0"/>
              <a:t>, Porta Nord.</a:t>
            </a:r>
            <a:r>
              <a:rPr lang="it-IT" baseline="0" dirty="0" smtClean="0"/>
              <a:t> 1403-1424, bronzo parzialmente dorato, cm 500 X 270 circa, (esclusi stipiti ed architrave), Firenze, Battistero</a:t>
            </a:r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51183-429D-4633-A447-1D5493FF7C19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6184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A6DC5-E834-43DF-A2BE-D9B0827BA602}" type="datetimeFigureOut">
              <a:rPr lang="it-IT" smtClean="0"/>
              <a:t>18/11/2018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5F470-5546-4E20-A7E1-A006EC7B9A4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2714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A6DC5-E834-43DF-A2BE-D9B0827BA602}" type="datetimeFigureOut">
              <a:rPr lang="it-IT" smtClean="0"/>
              <a:t>18/11/2018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5F470-5546-4E20-A7E1-A006EC7B9A4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241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A6DC5-E834-43DF-A2BE-D9B0827BA602}" type="datetimeFigureOut">
              <a:rPr lang="it-IT" smtClean="0"/>
              <a:t>18/11/2018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5F470-5546-4E20-A7E1-A006EC7B9A4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7427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A6DC5-E834-43DF-A2BE-D9B0827BA602}" type="datetimeFigureOut">
              <a:rPr lang="it-IT" smtClean="0"/>
              <a:t>18/11/2018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5F470-5546-4E20-A7E1-A006EC7B9A4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4115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A6DC5-E834-43DF-A2BE-D9B0827BA602}" type="datetimeFigureOut">
              <a:rPr lang="it-IT" smtClean="0"/>
              <a:t>18/11/2018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5F470-5546-4E20-A7E1-A006EC7B9A4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1938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A6DC5-E834-43DF-A2BE-D9B0827BA602}" type="datetimeFigureOut">
              <a:rPr lang="it-IT" smtClean="0"/>
              <a:t>18/11/2018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5F470-5546-4E20-A7E1-A006EC7B9A4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4968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A6DC5-E834-43DF-A2BE-D9B0827BA602}" type="datetimeFigureOut">
              <a:rPr lang="it-IT" smtClean="0"/>
              <a:t>18/11/2018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5F470-5546-4E20-A7E1-A006EC7B9A4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8407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A6DC5-E834-43DF-A2BE-D9B0827BA602}" type="datetimeFigureOut">
              <a:rPr lang="it-IT" smtClean="0"/>
              <a:t>18/11/2018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5F470-5546-4E20-A7E1-A006EC7B9A4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7912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A6DC5-E834-43DF-A2BE-D9B0827BA602}" type="datetimeFigureOut">
              <a:rPr lang="it-IT" smtClean="0"/>
              <a:t>18/11/2018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5F470-5546-4E20-A7E1-A006EC7B9A4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411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A6DC5-E834-43DF-A2BE-D9B0827BA602}" type="datetimeFigureOut">
              <a:rPr lang="it-IT" smtClean="0"/>
              <a:t>18/11/2018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5F470-5546-4E20-A7E1-A006EC7B9A4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2880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A6DC5-E834-43DF-A2BE-D9B0827BA602}" type="datetimeFigureOut">
              <a:rPr lang="it-IT" smtClean="0"/>
              <a:t>18/11/2018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5F470-5546-4E20-A7E1-A006EC7B9A4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9293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4A6DC5-E834-43DF-A2BE-D9B0827BA602}" type="datetimeFigureOut">
              <a:rPr lang="it-IT" smtClean="0"/>
              <a:t>18/11/2018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5F470-5546-4E20-A7E1-A006EC7B9A4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1861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880" y="0"/>
            <a:ext cx="46962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401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-42430"/>
            <a:ext cx="4968552" cy="6896646"/>
          </a:xfrm>
        </p:spPr>
      </p:pic>
    </p:spTree>
    <p:extLst>
      <p:ext uri="{BB962C8B-B14F-4D97-AF65-F5344CB8AC3E}">
        <p14:creationId xmlns:p14="http://schemas.microsoft.com/office/powerpoint/2010/main" val="35449504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689" y="0"/>
            <a:ext cx="5235677" cy="6858000"/>
          </a:xfrm>
        </p:spPr>
      </p:pic>
    </p:spTree>
    <p:extLst>
      <p:ext uri="{BB962C8B-B14F-4D97-AF65-F5344CB8AC3E}">
        <p14:creationId xmlns:p14="http://schemas.microsoft.com/office/powerpoint/2010/main" val="35391600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701" y="0"/>
            <a:ext cx="5878285" cy="6858000"/>
          </a:xfrm>
        </p:spPr>
      </p:pic>
    </p:spTree>
    <p:extLst>
      <p:ext uri="{BB962C8B-B14F-4D97-AF65-F5344CB8AC3E}">
        <p14:creationId xmlns:p14="http://schemas.microsoft.com/office/powerpoint/2010/main" val="2578566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4188"/>
            <a:ext cx="4870908" cy="6833812"/>
          </a:xfrm>
        </p:spPr>
      </p:pic>
    </p:spTree>
    <p:extLst>
      <p:ext uri="{BB962C8B-B14F-4D97-AF65-F5344CB8AC3E}">
        <p14:creationId xmlns:p14="http://schemas.microsoft.com/office/powerpoint/2010/main" val="14705742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513" y="0"/>
            <a:ext cx="6125619" cy="7029400"/>
          </a:xfrm>
        </p:spPr>
      </p:pic>
    </p:spTree>
    <p:extLst>
      <p:ext uri="{BB962C8B-B14F-4D97-AF65-F5344CB8AC3E}">
        <p14:creationId xmlns:p14="http://schemas.microsoft.com/office/powerpoint/2010/main" val="17692796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968" y="0"/>
            <a:ext cx="5329066" cy="6957392"/>
          </a:xfrm>
        </p:spPr>
      </p:pic>
    </p:spTree>
    <p:extLst>
      <p:ext uri="{BB962C8B-B14F-4D97-AF65-F5344CB8AC3E}">
        <p14:creationId xmlns:p14="http://schemas.microsoft.com/office/powerpoint/2010/main" val="27967986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417" y="0"/>
            <a:ext cx="5426109" cy="6858000"/>
          </a:xfrm>
        </p:spPr>
      </p:pic>
    </p:spTree>
    <p:extLst>
      <p:ext uri="{BB962C8B-B14F-4D97-AF65-F5344CB8AC3E}">
        <p14:creationId xmlns:p14="http://schemas.microsoft.com/office/powerpoint/2010/main" val="6564313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968" y="0"/>
            <a:ext cx="5252936" cy="6858000"/>
          </a:xfrm>
        </p:spPr>
      </p:pic>
    </p:spTree>
    <p:extLst>
      <p:ext uri="{BB962C8B-B14F-4D97-AF65-F5344CB8AC3E}">
        <p14:creationId xmlns:p14="http://schemas.microsoft.com/office/powerpoint/2010/main" val="35070112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-72138"/>
            <a:ext cx="3170169" cy="6930138"/>
          </a:xfrm>
        </p:spPr>
      </p:pic>
    </p:spTree>
    <p:extLst>
      <p:ext uri="{BB962C8B-B14F-4D97-AF65-F5344CB8AC3E}">
        <p14:creationId xmlns:p14="http://schemas.microsoft.com/office/powerpoint/2010/main" val="14596027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-46498"/>
            <a:ext cx="6103975" cy="6904498"/>
          </a:xfrm>
        </p:spPr>
      </p:pic>
    </p:spTree>
    <p:extLst>
      <p:ext uri="{BB962C8B-B14F-4D97-AF65-F5344CB8AC3E}">
        <p14:creationId xmlns:p14="http://schemas.microsoft.com/office/powerpoint/2010/main" val="2277712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253" y="0"/>
            <a:ext cx="5795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0985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725" y="0"/>
            <a:ext cx="6062868" cy="6858000"/>
          </a:xfrm>
        </p:spPr>
      </p:pic>
    </p:spTree>
    <p:extLst>
      <p:ext uri="{BB962C8B-B14F-4D97-AF65-F5344CB8AC3E}">
        <p14:creationId xmlns:p14="http://schemas.microsoft.com/office/powerpoint/2010/main" val="5046031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870" y="0"/>
            <a:ext cx="5325892" cy="6858000"/>
          </a:xfrm>
        </p:spPr>
      </p:pic>
    </p:spTree>
    <p:extLst>
      <p:ext uri="{BB962C8B-B14F-4D97-AF65-F5344CB8AC3E}">
        <p14:creationId xmlns:p14="http://schemas.microsoft.com/office/powerpoint/2010/main" val="32666653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-20528"/>
            <a:ext cx="5994145" cy="6878528"/>
          </a:xfrm>
        </p:spPr>
      </p:pic>
    </p:spTree>
    <p:extLst>
      <p:ext uri="{BB962C8B-B14F-4D97-AF65-F5344CB8AC3E}">
        <p14:creationId xmlns:p14="http://schemas.microsoft.com/office/powerpoint/2010/main" val="36196686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-3952"/>
            <a:ext cx="5256583" cy="6885384"/>
          </a:xfrm>
        </p:spPr>
      </p:pic>
    </p:spTree>
    <p:extLst>
      <p:ext uri="{BB962C8B-B14F-4D97-AF65-F5344CB8AC3E}">
        <p14:creationId xmlns:p14="http://schemas.microsoft.com/office/powerpoint/2010/main" val="23933503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162" y="0"/>
            <a:ext cx="5748125" cy="7036500"/>
          </a:xfrm>
        </p:spPr>
      </p:pic>
    </p:spTree>
    <p:extLst>
      <p:ext uri="{BB962C8B-B14F-4D97-AF65-F5344CB8AC3E}">
        <p14:creationId xmlns:p14="http://schemas.microsoft.com/office/powerpoint/2010/main" val="32986290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968" y="0"/>
            <a:ext cx="5263288" cy="6871515"/>
          </a:xfrm>
        </p:spPr>
      </p:pic>
    </p:spTree>
    <p:extLst>
      <p:ext uri="{BB962C8B-B14F-4D97-AF65-F5344CB8AC3E}">
        <p14:creationId xmlns:p14="http://schemas.microsoft.com/office/powerpoint/2010/main" val="42695590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-43252"/>
            <a:ext cx="5400600" cy="6975775"/>
          </a:xfrm>
        </p:spPr>
      </p:pic>
    </p:spTree>
    <p:extLst>
      <p:ext uri="{BB962C8B-B14F-4D97-AF65-F5344CB8AC3E}">
        <p14:creationId xmlns:p14="http://schemas.microsoft.com/office/powerpoint/2010/main" val="34898829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682" y="0"/>
            <a:ext cx="5811606" cy="6973928"/>
          </a:xfrm>
        </p:spPr>
      </p:pic>
    </p:spTree>
    <p:extLst>
      <p:ext uri="{BB962C8B-B14F-4D97-AF65-F5344CB8AC3E}">
        <p14:creationId xmlns:p14="http://schemas.microsoft.com/office/powerpoint/2010/main" val="15178027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28" y="14955"/>
            <a:ext cx="3187080" cy="6967106"/>
          </a:xfr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0"/>
            <a:ext cx="52529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4507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-70107"/>
            <a:ext cx="6264696" cy="6983595"/>
          </a:xfrm>
        </p:spPr>
      </p:pic>
    </p:spTree>
    <p:extLst>
      <p:ext uri="{BB962C8B-B14F-4D97-AF65-F5344CB8AC3E}">
        <p14:creationId xmlns:p14="http://schemas.microsoft.com/office/powerpoint/2010/main" val="2007383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333" y="0"/>
            <a:ext cx="53213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7040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-46498"/>
            <a:ext cx="6192687" cy="7004844"/>
          </a:xfrm>
        </p:spPr>
      </p:pic>
    </p:spTree>
    <p:extLst>
      <p:ext uri="{BB962C8B-B14F-4D97-AF65-F5344CB8AC3E}">
        <p14:creationId xmlns:p14="http://schemas.microsoft.com/office/powerpoint/2010/main" val="31837035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7804"/>
            <a:ext cx="5885379" cy="6850196"/>
          </a:xfrm>
        </p:spPr>
      </p:pic>
    </p:spTree>
    <p:extLst>
      <p:ext uri="{BB962C8B-B14F-4D97-AF65-F5344CB8AC3E}">
        <p14:creationId xmlns:p14="http://schemas.microsoft.com/office/powerpoint/2010/main" val="38531153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-62814"/>
            <a:ext cx="5256584" cy="6990187"/>
          </a:xfrm>
        </p:spPr>
      </p:pic>
    </p:spTree>
    <p:extLst>
      <p:ext uri="{BB962C8B-B14F-4D97-AF65-F5344CB8AC3E}">
        <p14:creationId xmlns:p14="http://schemas.microsoft.com/office/powerpoint/2010/main" val="34475686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66" y="0"/>
            <a:ext cx="5707808" cy="6957392"/>
          </a:xfrm>
        </p:spPr>
      </p:pic>
    </p:spTree>
    <p:extLst>
      <p:ext uri="{BB962C8B-B14F-4D97-AF65-F5344CB8AC3E}">
        <p14:creationId xmlns:p14="http://schemas.microsoft.com/office/powerpoint/2010/main" val="5269250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438" y="0"/>
            <a:ext cx="5373825" cy="6925651"/>
          </a:xfrm>
        </p:spPr>
      </p:pic>
    </p:spTree>
    <p:extLst>
      <p:ext uri="{BB962C8B-B14F-4D97-AF65-F5344CB8AC3E}">
        <p14:creationId xmlns:p14="http://schemas.microsoft.com/office/powerpoint/2010/main" val="24947882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968" y="0"/>
            <a:ext cx="5335296" cy="6965526"/>
          </a:xfrm>
        </p:spPr>
      </p:pic>
    </p:spTree>
    <p:extLst>
      <p:ext uri="{BB962C8B-B14F-4D97-AF65-F5344CB8AC3E}">
        <p14:creationId xmlns:p14="http://schemas.microsoft.com/office/powerpoint/2010/main" val="15940946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928" y="0"/>
            <a:ext cx="5911360" cy="6880436"/>
          </a:xfrm>
        </p:spPr>
      </p:pic>
    </p:spTree>
    <p:extLst>
      <p:ext uri="{BB962C8B-B14F-4D97-AF65-F5344CB8AC3E}">
        <p14:creationId xmlns:p14="http://schemas.microsoft.com/office/powerpoint/2010/main" val="14108674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-45535"/>
            <a:ext cx="5400600" cy="7150091"/>
          </a:xfrm>
        </p:spPr>
      </p:pic>
    </p:spTree>
    <p:extLst>
      <p:ext uri="{BB962C8B-B14F-4D97-AF65-F5344CB8AC3E}">
        <p14:creationId xmlns:p14="http://schemas.microsoft.com/office/powerpoint/2010/main" val="15721380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382" y="0"/>
            <a:ext cx="5725898" cy="6900442"/>
          </a:xfrm>
        </p:spPr>
      </p:pic>
    </p:spTree>
    <p:extLst>
      <p:ext uri="{BB962C8B-B14F-4D97-AF65-F5344CB8AC3E}">
        <p14:creationId xmlns:p14="http://schemas.microsoft.com/office/powerpoint/2010/main" val="40109622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364" y="0"/>
            <a:ext cx="5288899" cy="7014946"/>
          </a:xfrm>
        </p:spPr>
      </p:pic>
    </p:spTree>
    <p:extLst>
      <p:ext uri="{BB962C8B-B14F-4D97-AF65-F5344CB8AC3E}">
        <p14:creationId xmlns:p14="http://schemas.microsoft.com/office/powerpoint/2010/main" val="3385852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450" y="0"/>
            <a:ext cx="5344813" cy="6955579"/>
          </a:xfrm>
        </p:spPr>
      </p:pic>
    </p:spTree>
    <p:extLst>
      <p:ext uri="{BB962C8B-B14F-4D97-AF65-F5344CB8AC3E}">
        <p14:creationId xmlns:p14="http://schemas.microsoft.com/office/powerpoint/2010/main" val="28231833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-32251"/>
            <a:ext cx="5256584" cy="6935771"/>
          </a:xfrm>
        </p:spPr>
      </p:pic>
    </p:spTree>
    <p:extLst>
      <p:ext uri="{BB962C8B-B14F-4D97-AF65-F5344CB8AC3E}">
        <p14:creationId xmlns:p14="http://schemas.microsoft.com/office/powerpoint/2010/main" val="2477208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-76010"/>
            <a:ext cx="6048672" cy="7040258"/>
          </a:xfrm>
        </p:spPr>
      </p:pic>
    </p:spTree>
    <p:extLst>
      <p:ext uri="{BB962C8B-B14F-4D97-AF65-F5344CB8AC3E}">
        <p14:creationId xmlns:p14="http://schemas.microsoft.com/office/powerpoint/2010/main" val="17331258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-4676"/>
            <a:ext cx="5256583" cy="7058842"/>
          </a:xfrm>
        </p:spPr>
      </p:pic>
    </p:spTree>
    <p:extLst>
      <p:ext uri="{BB962C8B-B14F-4D97-AF65-F5344CB8AC3E}">
        <p14:creationId xmlns:p14="http://schemas.microsoft.com/office/powerpoint/2010/main" val="35966529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-16654"/>
            <a:ext cx="4968552" cy="7044964"/>
          </a:xfrm>
        </p:spPr>
      </p:pic>
    </p:spTree>
    <p:extLst>
      <p:ext uri="{BB962C8B-B14F-4D97-AF65-F5344CB8AC3E}">
        <p14:creationId xmlns:p14="http://schemas.microsoft.com/office/powerpoint/2010/main" val="23551194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786" y="0"/>
            <a:ext cx="5475531" cy="7029400"/>
          </a:xfrm>
        </p:spPr>
      </p:pic>
    </p:spTree>
    <p:extLst>
      <p:ext uri="{BB962C8B-B14F-4D97-AF65-F5344CB8AC3E}">
        <p14:creationId xmlns:p14="http://schemas.microsoft.com/office/powerpoint/2010/main" val="36067633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-63576"/>
            <a:ext cx="6219387" cy="6921576"/>
          </a:xfrm>
        </p:spPr>
      </p:pic>
    </p:spTree>
    <p:extLst>
      <p:ext uri="{BB962C8B-B14F-4D97-AF65-F5344CB8AC3E}">
        <p14:creationId xmlns:p14="http://schemas.microsoft.com/office/powerpoint/2010/main" val="13771922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-36235"/>
            <a:ext cx="5760640" cy="6932297"/>
          </a:xfrm>
        </p:spPr>
      </p:pic>
    </p:spTree>
    <p:extLst>
      <p:ext uri="{BB962C8B-B14F-4D97-AF65-F5344CB8AC3E}">
        <p14:creationId xmlns:p14="http://schemas.microsoft.com/office/powerpoint/2010/main" val="9335230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5" y="-63704"/>
            <a:ext cx="5330828" cy="6921704"/>
          </a:xfrm>
        </p:spPr>
      </p:pic>
    </p:spTree>
    <p:extLst>
      <p:ext uri="{BB962C8B-B14F-4D97-AF65-F5344CB8AC3E}">
        <p14:creationId xmlns:p14="http://schemas.microsoft.com/office/powerpoint/2010/main" val="2571622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1" y="164"/>
            <a:ext cx="5752460" cy="6857836"/>
          </a:xfrm>
        </p:spPr>
      </p:pic>
    </p:spTree>
    <p:extLst>
      <p:ext uri="{BB962C8B-B14F-4D97-AF65-F5344CB8AC3E}">
        <p14:creationId xmlns:p14="http://schemas.microsoft.com/office/powerpoint/2010/main" val="24087698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-15064"/>
            <a:ext cx="5112568" cy="6883888"/>
          </a:xfrm>
        </p:spPr>
      </p:pic>
    </p:spTree>
    <p:extLst>
      <p:ext uri="{BB962C8B-B14F-4D97-AF65-F5344CB8AC3E}">
        <p14:creationId xmlns:p14="http://schemas.microsoft.com/office/powerpoint/2010/main" val="3061890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725" y="0"/>
            <a:ext cx="6062868" cy="6858000"/>
          </a:xfrm>
        </p:spPr>
      </p:pic>
    </p:spTree>
    <p:extLst>
      <p:ext uri="{BB962C8B-B14F-4D97-AF65-F5344CB8AC3E}">
        <p14:creationId xmlns:p14="http://schemas.microsoft.com/office/powerpoint/2010/main" val="33787486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-44998"/>
            <a:ext cx="5760639" cy="6947876"/>
          </a:xfrm>
        </p:spPr>
      </p:pic>
    </p:spTree>
    <p:extLst>
      <p:ext uri="{BB962C8B-B14F-4D97-AF65-F5344CB8AC3E}">
        <p14:creationId xmlns:p14="http://schemas.microsoft.com/office/powerpoint/2010/main" val="40103315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-33272"/>
            <a:ext cx="5760640" cy="6927030"/>
          </a:xfrm>
        </p:spPr>
      </p:pic>
    </p:spTree>
    <p:extLst>
      <p:ext uri="{BB962C8B-B14F-4D97-AF65-F5344CB8AC3E}">
        <p14:creationId xmlns:p14="http://schemas.microsoft.com/office/powerpoint/2010/main" val="18583752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-16654"/>
            <a:ext cx="4896544" cy="6942863"/>
          </a:xfrm>
        </p:spPr>
      </p:pic>
    </p:spTree>
    <p:extLst>
      <p:ext uri="{BB962C8B-B14F-4D97-AF65-F5344CB8AC3E}">
        <p14:creationId xmlns:p14="http://schemas.microsoft.com/office/powerpoint/2010/main" val="30065906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775"/>
            <a:ext cx="4752528" cy="6886131"/>
          </a:xfrm>
        </p:spPr>
      </p:pic>
    </p:spTree>
    <p:extLst>
      <p:ext uri="{BB962C8B-B14F-4D97-AF65-F5344CB8AC3E}">
        <p14:creationId xmlns:p14="http://schemas.microsoft.com/office/powerpoint/2010/main" val="259095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-25250"/>
            <a:ext cx="5818867" cy="6982642"/>
          </a:xfrm>
        </p:spPr>
      </p:pic>
    </p:spTree>
    <p:extLst>
      <p:ext uri="{BB962C8B-B14F-4D97-AF65-F5344CB8AC3E}">
        <p14:creationId xmlns:p14="http://schemas.microsoft.com/office/powerpoint/2010/main" val="78463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-34506"/>
            <a:ext cx="5481102" cy="7063906"/>
          </a:xfrm>
        </p:spPr>
      </p:pic>
    </p:spTree>
    <p:extLst>
      <p:ext uri="{BB962C8B-B14F-4D97-AF65-F5344CB8AC3E}">
        <p14:creationId xmlns:p14="http://schemas.microsoft.com/office/powerpoint/2010/main" val="4268255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847" y="0"/>
            <a:ext cx="4940709" cy="6858000"/>
          </a:xfrm>
        </p:spPr>
      </p:pic>
    </p:spTree>
    <p:extLst>
      <p:ext uri="{BB962C8B-B14F-4D97-AF65-F5344CB8AC3E}">
        <p14:creationId xmlns:p14="http://schemas.microsoft.com/office/powerpoint/2010/main" val="3933855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0"/>
            <a:ext cx="4972949" cy="7009670"/>
          </a:xfrm>
        </p:spPr>
      </p:pic>
    </p:spTree>
    <p:extLst>
      <p:ext uri="{BB962C8B-B14F-4D97-AF65-F5344CB8AC3E}">
        <p14:creationId xmlns:p14="http://schemas.microsoft.com/office/powerpoint/2010/main" val="233002674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1681</Words>
  <Application>Microsoft Office PowerPoint</Application>
  <PresentationFormat>Presentazione su schermo (4:3)</PresentationFormat>
  <Paragraphs>106</Paragraphs>
  <Slides>53</Slides>
  <Notes>50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53</vt:i4>
      </vt:variant>
    </vt:vector>
  </HeadingPairs>
  <TitlesOfParts>
    <vt:vector size="54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12</cp:revision>
  <dcterms:created xsi:type="dcterms:W3CDTF">2016-04-03T11:50:46Z</dcterms:created>
  <dcterms:modified xsi:type="dcterms:W3CDTF">2018-11-18T22:02:51Z</dcterms:modified>
</cp:coreProperties>
</file>