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8E513-9DCC-4888-A0EB-4921A89FA13B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9BE2D-0AB7-4CC9-A194-4599AF83D2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390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Lorenzo </a:t>
            </a:r>
            <a:r>
              <a:rPr lang="it-IT" dirty="0" err="1" smtClean="0"/>
              <a:t>Ghiberti</a:t>
            </a:r>
            <a:r>
              <a:rPr lang="it-IT" dirty="0" smtClean="0"/>
              <a:t>, Lastra tombale di Leonardo Dati, 1425-1427 circa, bronzo, cm 229 X 87,5, Firenze, Santa Maria Novella , Cappella Rucellai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9BE2D-0AB7-4CC9-A194-4599AF83D2B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186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Lorenzo </a:t>
            </a:r>
            <a:r>
              <a:rPr lang="it-IT" dirty="0" err="1" smtClean="0"/>
              <a:t>Ghiberti</a:t>
            </a:r>
            <a:r>
              <a:rPr lang="it-IT" dirty="0" smtClean="0"/>
              <a:t>, Lastra tombale di Leonardo Dati</a:t>
            </a:r>
            <a:r>
              <a:rPr lang="it-IT" smtClean="0"/>
              <a:t>, particolare, 1425-1427 </a:t>
            </a:r>
            <a:r>
              <a:rPr lang="it-IT" dirty="0" smtClean="0"/>
              <a:t>circa, bronzo, cm 229 X 87,5, Firenze, Santa Maria Novella , Cappella Rucellai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9BE2D-0AB7-4CC9-A194-4599AF83D2B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93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98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60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18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32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65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51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84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76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25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88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56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18992-1BE8-4BFD-B839-A1DD7994D632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57EA4-2543-4BCE-A534-5195EFA64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476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589" y="0"/>
            <a:ext cx="2663773" cy="70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48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4" y="-1"/>
            <a:ext cx="3428256" cy="708009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-17765"/>
            <a:ext cx="5392890" cy="711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47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58</Words>
  <Application>Microsoft Office PowerPoint</Application>
  <PresentationFormat>Presentazione su schermo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2016-04-03T19:20:05Z</dcterms:created>
  <dcterms:modified xsi:type="dcterms:W3CDTF">2016-04-03T19:27:05Z</dcterms:modified>
</cp:coreProperties>
</file>