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E7D25-E551-4AA9-9C88-32EBAC97DCE5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22854-0434-44F4-88EA-E99110B012E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6576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Arca dei Santi Proto e Nemesio,</a:t>
            </a:r>
            <a:r>
              <a:rPr lang="it-IT" baseline="0" dirty="0" smtClean="0"/>
              <a:t> particolare, 1425-1428, bronzo, cm  56 X 106 X 39, Firenze, Museo Nazionale del Bargello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22854-0434-44F4-88EA-E99110B012EC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0006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dirty="0" smtClean="0"/>
              <a:t>, Arca dei Santi Proto e Nemesio,</a:t>
            </a:r>
            <a:r>
              <a:rPr lang="it-IT" baseline="0" dirty="0" smtClean="0"/>
              <a:t> 1425-1428, bronzo, cm  56 X 106 X 39, Firenze, Museo Nazionale del Bargello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22854-0434-44F4-88EA-E99110B012E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1941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Lorenzo </a:t>
            </a:r>
            <a:r>
              <a:rPr lang="it-IT" dirty="0" err="1" smtClean="0"/>
              <a:t>Ghiberti</a:t>
            </a:r>
            <a:r>
              <a:rPr lang="it-IT" smtClean="0"/>
              <a:t>, Arca dei Santi Proto e Nemesio,</a:t>
            </a:r>
            <a:r>
              <a:rPr lang="it-IT" baseline="0" smtClean="0"/>
              <a:t> particolare, 1425-1428, bronzo, cm  56 X 106 X 39, Firenze, Museo Nazionale del Bargello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22854-0434-44F4-88EA-E99110B012E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159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683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475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01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532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317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9220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051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1049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320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182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8678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3F9C8-A394-480D-8012-762670EF3D83}" type="datetimeFigureOut">
              <a:rPr lang="it-IT" smtClean="0"/>
              <a:t>03/04/2016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91F0D-18A2-4625-A891-0F8AC959CA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575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010" y="0"/>
            <a:ext cx="5179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87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1" y="-9663"/>
            <a:ext cx="4587434" cy="4950831"/>
          </a:xfr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42" y="0"/>
            <a:ext cx="4645203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8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3" y="18224"/>
            <a:ext cx="5095221" cy="6075072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8224"/>
            <a:ext cx="4582485" cy="621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93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88</Words>
  <Application>Microsoft Office PowerPoint</Application>
  <PresentationFormat>Presentazione su schermo (4:3)</PresentationFormat>
  <Paragraphs>6</Paragraphs>
  <Slides>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Tema di Office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lenovo</dc:creator>
  <cp:lastModifiedBy>lenovo</cp:lastModifiedBy>
  <cp:revision>1</cp:revision>
  <dcterms:created xsi:type="dcterms:W3CDTF">2016-04-03T19:27:11Z</dcterms:created>
  <dcterms:modified xsi:type="dcterms:W3CDTF">2016-04-03T19:35:22Z</dcterms:modified>
</cp:coreProperties>
</file>